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webextensions/webextension3.xml" ContentType="application/vnd.ms-office.webextension+xml"/>
  <Override PartName="/ppt/webextensions/webextension4.xml" ContentType="application/vnd.ms-office.webextension+xml"/>
  <Override PartName="/ppt/webextensions/webextension5.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71"/>
  </p:notesMasterIdLst>
  <p:handoutMasterIdLst>
    <p:handoutMasterId r:id="rId72"/>
  </p:handoutMasterIdLst>
  <p:sldIdLst>
    <p:sldId id="349" r:id="rId5"/>
    <p:sldId id="256" r:id="rId6"/>
    <p:sldId id="277" r:id="rId7"/>
    <p:sldId id="258" r:id="rId8"/>
    <p:sldId id="290" r:id="rId9"/>
    <p:sldId id="264" r:id="rId10"/>
    <p:sldId id="291" r:id="rId11"/>
    <p:sldId id="268" r:id="rId12"/>
    <p:sldId id="286" r:id="rId13"/>
    <p:sldId id="262" r:id="rId14"/>
    <p:sldId id="293" r:id="rId15"/>
    <p:sldId id="292" r:id="rId16"/>
    <p:sldId id="279" r:id="rId17"/>
    <p:sldId id="260" r:id="rId18"/>
    <p:sldId id="294" r:id="rId19"/>
    <p:sldId id="295" r:id="rId20"/>
    <p:sldId id="296" r:id="rId21"/>
    <p:sldId id="299" r:id="rId22"/>
    <p:sldId id="300" r:id="rId23"/>
    <p:sldId id="301" r:id="rId24"/>
    <p:sldId id="297" r:id="rId25"/>
    <p:sldId id="318" r:id="rId26"/>
    <p:sldId id="319" r:id="rId27"/>
    <p:sldId id="320" r:id="rId28"/>
    <p:sldId id="321" r:id="rId29"/>
    <p:sldId id="322" r:id="rId30"/>
    <p:sldId id="329" r:id="rId31"/>
    <p:sldId id="323" r:id="rId32"/>
    <p:sldId id="324" r:id="rId33"/>
    <p:sldId id="325" r:id="rId34"/>
    <p:sldId id="330" r:id="rId35"/>
    <p:sldId id="302" r:id="rId36"/>
    <p:sldId id="303" r:id="rId37"/>
    <p:sldId id="304" r:id="rId38"/>
    <p:sldId id="305" r:id="rId39"/>
    <p:sldId id="306" r:id="rId40"/>
    <p:sldId id="307" r:id="rId41"/>
    <p:sldId id="308" r:id="rId42"/>
    <p:sldId id="310" r:id="rId43"/>
    <p:sldId id="311" r:id="rId44"/>
    <p:sldId id="312" r:id="rId45"/>
    <p:sldId id="313" r:id="rId46"/>
    <p:sldId id="314" r:id="rId47"/>
    <p:sldId id="315" r:id="rId48"/>
    <p:sldId id="326" r:id="rId49"/>
    <p:sldId id="327" r:id="rId50"/>
    <p:sldId id="328" r:id="rId51"/>
    <p:sldId id="316" r:id="rId52"/>
    <p:sldId id="331" r:id="rId53"/>
    <p:sldId id="332" r:id="rId54"/>
    <p:sldId id="333" r:id="rId55"/>
    <p:sldId id="334" r:id="rId56"/>
    <p:sldId id="335" r:id="rId57"/>
    <p:sldId id="336" r:id="rId58"/>
    <p:sldId id="337" r:id="rId59"/>
    <p:sldId id="338" r:id="rId60"/>
    <p:sldId id="339" r:id="rId61"/>
    <p:sldId id="341" r:id="rId62"/>
    <p:sldId id="342" r:id="rId63"/>
    <p:sldId id="343" r:id="rId64"/>
    <p:sldId id="344" r:id="rId65"/>
    <p:sldId id="345" r:id="rId66"/>
    <p:sldId id="346" r:id="rId67"/>
    <p:sldId id="347" r:id="rId68"/>
    <p:sldId id="348" r:id="rId69"/>
    <p:sldId id="276" r:id="rId70"/>
  </p:sldIdLst>
  <p:sldSz cx="12192000" cy="6858000"/>
  <p:notesSz cx="6858000" cy="9144000"/>
  <p:defaultTextStyle>
    <a:defPPr rtl="0">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2" userDrawn="1">
          <p15:clr>
            <a:srgbClr val="A4A3A4"/>
          </p15:clr>
        </p15:guide>
        <p15:guide id="2" pos="3144" userDrawn="1">
          <p15:clr>
            <a:srgbClr val="A4A3A4"/>
          </p15:clr>
        </p15:guide>
        <p15:guide id="3" orient="horz" pos="96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ore"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65B2E3-21D4-420D-B086-F30E72405E29}" v="810" dt="2024-11-29T14:50:20.724"/>
    <p1510:client id="{C303FDCA-0515-4CBB-B0C8-488A8809C2ED}" v="97" dt="2024-11-29T13:21:54.600"/>
  </p1510:revLst>
</p1510:revInfo>
</file>

<file path=ppt/tableStyles.xml><?xml version="1.0" encoding="utf-8"?>
<a:tblStyleLst xmlns:a="http://schemas.openxmlformats.org/drawingml/2006/main" def="{C4B1156A-380E-4F78-BDF5-A606A8083BF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792"/>
        <p:guide pos="3144"/>
        <p:guide orient="horz" pos="96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79"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80"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commentAuthors" Target="commentAuthors.xml"/><Relationship Id="rId78"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rgio Ciotti" userId="5c7abbcdd3f9a550" providerId="LiveId" clId="{9965B2E3-21D4-420D-B086-F30E72405E29}"/>
    <pc:docChg chg="undo custSel addSld delSld modSld sldOrd">
      <pc:chgData name="Giorgio Ciotti" userId="5c7abbcdd3f9a550" providerId="LiveId" clId="{9965B2E3-21D4-420D-B086-F30E72405E29}" dt="2024-11-29T14:50:20.724" v="1984" actId="113"/>
      <pc:docMkLst>
        <pc:docMk/>
      </pc:docMkLst>
      <pc:sldChg chg="addSp modSp mod">
        <pc:chgData name="Giorgio Ciotti" userId="5c7abbcdd3f9a550" providerId="LiveId" clId="{9965B2E3-21D4-420D-B086-F30E72405E29}" dt="2024-11-29T09:47:16.261" v="6" actId="14100"/>
        <pc:sldMkLst>
          <pc:docMk/>
          <pc:sldMk cId="707789176" sldId="258"/>
        </pc:sldMkLst>
        <pc:picChg chg="add mod">
          <ac:chgData name="Giorgio Ciotti" userId="5c7abbcdd3f9a550" providerId="LiveId" clId="{9965B2E3-21D4-420D-B086-F30E72405E29}" dt="2024-11-29T09:47:16.261" v="6" actId="14100"/>
          <ac:picMkLst>
            <pc:docMk/>
            <pc:sldMk cId="707789176" sldId="258"/>
            <ac:picMk id="3" creationId="{0FC929C4-F654-DCE6-2F03-1F20FC6A63CC}"/>
          </ac:picMkLst>
        </pc:picChg>
      </pc:sldChg>
      <pc:sldChg chg="addSp delSp modSp mod modClrScheme chgLayout">
        <pc:chgData name="Giorgio Ciotti" userId="5c7abbcdd3f9a550" providerId="LiveId" clId="{9965B2E3-21D4-420D-B086-F30E72405E29}" dt="2024-11-29T14:44:34.243" v="1923" actId="26606"/>
        <pc:sldMkLst>
          <pc:docMk/>
          <pc:sldMk cId="566997565" sldId="260"/>
        </pc:sldMkLst>
        <pc:spChg chg="mod ord">
          <ac:chgData name="Giorgio Ciotti" userId="5c7abbcdd3f9a550" providerId="LiveId" clId="{9965B2E3-21D4-420D-B086-F30E72405E29}" dt="2024-11-29T14:44:34.243" v="1923" actId="26606"/>
          <ac:spMkLst>
            <pc:docMk/>
            <pc:sldMk cId="566997565" sldId="260"/>
            <ac:spMk id="2" creationId="{660EB401-2F91-2D90-C859-96484861E564}"/>
          </ac:spMkLst>
        </pc:spChg>
        <pc:spChg chg="add mod">
          <ac:chgData name="Giorgio Ciotti" userId="5c7abbcdd3f9a550" providerId="LiveId" clId="{9965B2E3-21D4-420D-B086-F30E72405E29}" dt="2024-11-29T14:44:34.243" v="1923" actId="26606"/>
          <ac:spMkLst>
            <pc:docMk/>
            <pc:sldMk cId="566997565" sldId="260"/>
            <ac:spMk id="4" creationId="{54D3C658-406C-6DC2-2DC7-7339F9CD379B}"/>
          </ac:spMkLst>
        </pc:spChg>
        <pc:spChg chg="add del mod">
          <ac:chgData name="Giorgio Ciotti" userId="5c7abbcdd3f9a550" providerId="LiveId" clId="{9965B2E3-21D4-420D-B086-F30E72405E29}" dt="2024-11-29T10:02:50.309" v="257" actId="21"/>
          <ac:spMkLst>
            <pc:docMk/>
            <pc:sldMk cId="566997565" sldId="260"/>
            <ac:spMk id="6" creationId="{C3D7FF0F-E264-BE40-A672-3601B2267A98}"/>
          </ac:spMkLst>
        </pc:spChg>
        <pc:spChg chg="mod">
          <ac:chgData name="Giorgio Ciotti" userId="5c7abbcdd3f9a550" providerId="LiveId" clId="{9965B2E3-21D4-420D-B086-F30E72405E29}" dt="2024-11-29T14:44:34.243" v="1923" actId="26606"/>
          <ac:spMkLst>
            <pc:docMk/>
            <pc:sldMk cId="566997565" sldId="260"/>
            <ac:spMk id="11" creationId="{B1B29E87-9C2C-400B-834D-4E4BD6E944D0}"/>
          </ac:spMkLst>
        </pc:spChg>
        <pc:graphicFrameChg chg="del mod">
          <ac:chgData name="Giorgio Ciotti" userId="5c7abbcdd3f9a550" providerId="LiveId" clId="{9965B2E3-21D4-420D-B086-F30E72405E29}" dt="2024-11-29T10:02:45.700" v="256" actId="21"/>
          <ac:graphicFrameMkLst>
            <pc:docMk/>
            <pc:sldMk cId="566997565" sldId="260"/>
            <ac:graphicFrameMk id="14" creationId="{597B3320-3330-1F17-5E4B-B24CAB0A4487}"/>
          </ac:graphicFrameMkLst>
        </pc:graphicFrameChg>
      </pc:sldChg>
      <pc:sldChg chg="addSp delSp modSp mod">
        <pc:chgData name="Giorgio Ciotti" userId="5c7abbcdd3f9a550" providerId="LiveId" clId="{9965B2E3-21D4-420D-B086-F30E72405E29}" dt="2024-11-29T09:56:30.361" v="168" actId="1076"/>
        <pc:sldMkLst>
          <pc:docMk/>
          <pc:sldMk cId="1593920805" sldId="262"/>
        </pc:sldMkLst>
        <pc:spChg chg="mod">
          <ac:chgData name="Giorgio Ciotti" userId="5c7abbcdd3f9a550" providerId="LiveId" clId="{9965B2E3-21D4-420D-B086-F30E72405E29}" dt="2024-11-29T09:56:13.456" v="164" actId="14100"/>
          <ac:spMkLst>
            <pc:docMk/>
            <pc:sldMk cId="1593920805" sldId="262"/>
            <ac:spMk id="2" creationId="{75031FE9-9059-4FE8-B4AC-9771F23A1B89}"/>
          </ac:spMkLst>
        </pc:spChg>
        <pc:spChg chg="del mod">
          <ac:chgData name="Giorgio Ciotti" userId="5c7abbcdd3f9a550" providerId="LiveId" clId="{9965B2E3-21D4-420D-B086-F30E72405E29}" dt="2024-11-29T09:56:27.615" v="167" actId="21"/>
          <ac:spMkLst>
            <pc:docMk/>
            <pc:sldMk cId="1593920805" sldId="262"/>
            <ac:spMk id="8" creationId="{87441910-6501-5C60-C05A-BAFF34C25798}"/>
          </ac:spMkLst>
        </pc:spChg>
        <pc:picChg chg="add mod">
          <ac:chgData name="Giorgio Ciotti" userId="5c7abbcdd3f9a550" providerId="LiveId" clId="{9965B2E3-21D4-420D-B086-F30E72405E29}" dt="2024-11-29T09:56:30.361" v="168" actId="1076"/>
          <ac:picMkLst>
            <pc:docMk/>
            <pc:sldMk cId="1593920805" sldId="262"/>
            <ac:picMk id="3" creationId="{99FAA521-F35E-1572-E832-6AE0A4A815A9}"/>
          </ac:picMkLst>
        </pc:picChg>
      </pc:sldChg>
      <pc:sldChg chg="modSp mod">
        <pc:chgData name="Giorgio Ciotti" userId="5c7abbcdd3f9a550" providerId="LiveId" clId="{9965B2E3-21D4-420D-B086-F30E72405E29}" dt="2024-11-29T09:49:50.426" v="56" actId="20577"/>
        <pc:sldMkLst>
          <pc:docMk/>
          <pc:sldMk cId="1346372204" sldId="264"/>
        </pc:sldMkLst>
        <pc:spChg chg="mod">
          <ac:chgData name="Giorgio Ciotti" userId="5c7abbcdd3f9a550" providerId="LiveId" clId="{9965B2E3-21D4-420D-B086-F30E72405E29}" dt="2024-11-29T09:49:45.999" v="55" actId="27636"/>
          <ac:spMkLst>
            <pc:docMk/>
            <pc:sldMk cId="1346372204" sldId="264"/>
            <ac:spMk id="2" creationId="{537E1C88-627C-4655-A4FB-0BB02EDB078A}"/>
          </ac:spMkLst>
        </pc:spChg>
        <pc:spChg chg="mod">
          <ac:chgData name="Giorgio Ciotti" userId="5c7abbcdd3f9a550" providerId="LiveId" clId="{9965B2E3-21D4-420D-B086-F30E72405E29}" dt="2024-11-29T09:49:50.426" v="56" actId="20577"/>
          <ac:spMkLst>
            <pc:docMk/>
            <pc:sldMk cId="1346372204" sldId="264"/>
            <ac:spMk id="3" creationId="{033634FE-ADF0-4BC3-A0A9-447EA9DD096B}"/>
          </ac:spMkLst>
        </pc:spChg>
      </pc:sldChg>
      <pc:sldChg chg="addSp delSp modSp mod modClrScheme chgLayout">
        <pc:chgData name="Giorgio Ciotti" userId="5c7abbcdd3f9a550" providerId="LiveId" clId="{9965B2E3-21D4-420D-B086-F30E72405E29}" dt="2024-11-29T14:42:34.003" v="1911" actId="26606"/>
        <pc:sldMkLst>
          <pc:docMk/>
          <pc:sldMk cId="4151694508" sldId="268"/>
        </pc:sldMkLst>
        <pc:spChg chg="add del mod">
          <ac:chgData name="Giorgio Ciotti" userId="5c7abbcdd3f9a550" providerId="LiveId" clId="{9965B2E3-21D4-420D-B086-F30E72405E29}" dt="2024-11-29T09:51:57.165" v="83" actId="21"/>
          <ac:spMkLst>
            <pc:docMk/>
            <pc:sldMk cId="4151694508" sldId="268"/>
            <ac:spMk id="3" creationId="{0271D6B2-1C0B-F03F-512F-8B10ED676972}"/>
          </ac:spMkLst>
        </pc:spChg>
        <pc:spChg chg="mod">
          <ac:chgData name="Giorgio Ciotti" userId="5c7abbcdd3f9a550" providerId="LiveId" clId="{9965B2E3-21D4-420D-B086-F30E72405E29}" dt="2024-11-29T14:42:34.003" v="1911" actId="26606"/>
          <ac:spMkLst>
            <pc:docMk/>
            <pc:sldMk cId="4151694508" sldId="268"/>
            <ac:spMk id="4" creationId="{FAD2AE59-5630-4D5C-83A9-4CDEF4D7DCFB}"/>
          </ac:spMkLst>
        </pc:spChg>
        <pc:spChg chg="add del mod ord">
          <ac:chgData name="Giorgio Ciotti" userId="5c7abbcdd3f9a550" providerId="LiveId" clId="{9965B2E3-21D4-420D-B086-F30E72405E29}" dt="2024-11-29T14:42:34.003" v="1911" actId="26606"/>
          <ac:spMkLst>
            <pc:docMk/>
            <pc:sldMk cId="4151694508" sldId="268"/>
            <ac:spMk id="6" creationId="{5A6B31B0-7B84-475D-961F-09C0191F91A2}"/>
          </ac:spMkLst>
        </pc:spChg>
        <pc:spChg chg="mod">
          <ac:chgData name="Giorgio Ciotti" userId="5c7abbcdd3f9a550" providerId="LiveId" clId="{9965B2E3-21D4-420D-B086-F30E72405E29}" dt="2024-11-29T14:42:34.003" v="1911" actId="26606"/>
          <ac:spMkLst>
            <pc:docMk/>
            <pc:sldMk cId="4151694508" sldId="268"/>
            <ac:spMk id="7" creationId="{08761B51-19E8-1412-3155-39DDEACA1818}"/>
          </ac:spMkLst>
        </pc:spChg>
        <pc:spChg chg="add del">
          <ac:chgData name="Giorgio Ciotti" userId="5c7abbcdd3f9a550" providerId="LiveId" clId="{9965B2E3-21D4-420D-B086-F30E72405E29}" dt="2024-11-29T09:52:22.248" v="88" actId="21"/>
          <ac:spMkLst>
            <pc:docMk/>
            <pc:sldMk cId="4151694508" sldId="268"/>
            <ac:spMk id="8" creationId="{813F3455-E568-40C9-9F4D-8C89F4CD95F8}"/>
          </ac:spMkLst>
        </pc:spChg>
        <pc:spChg chg="add del mod">
          <ac:chgData name="Giorgio Ciotti" userId="5c7abbcdd3f9a550" providerId="LiveId" clId="{9965B2E3-21D4-420D-B086-F30E72405E29}" dt="2024-11-29T09:51:56.668" v="82" actId="21"/>
          <ac:spMkLst>
            <pc:docMk/>
            <pc:sldMk cId="4151694508" sldId="268"/>
            <ac:spMk id="9" creationId="{92E952E5-ACB4-BAA0-4F3B-09402DFA41A6}"/>
          </ac:spMkLst>
        </pc:spChg>
        <pc:spChg chg="add del mod">
          <ac:chgData name="Giorgio Ciotti" userId="5c7abbcdd3f9a550" providerId="LiveId" clId="{9965B2E3-21D4-420D-B086-F30E72405E29}" dt="2024-11-29T09:52:25.678" v="89" actId="21"/>
          <ac:spMkLst>
            <pc:docMk/>
            <pc:sldMk cId="4151694508" sldId="268"/>
            <ac:spMk id="12" creationId="{76BFA96A-F1C8-9E11-1C5A-DBAFDAEA16A8}"/>
          </ac:spMkLst>
        </pc:spChg>
        <pc:picChg chg="add mod">
          <ac:chgData name="Giorgio Ciotti" userId="5c7abbcdd3f9a550" providerId="LiveId" clId="{9965B2E3-21D4-420D-B086-F30E72405E29}" dt="2024-11-29T09:51:54.539" v="79" actId="26606"/>
          <ac:picMkLst>
            <pc:docMk/>
            <pc:sldMk cId="4151694508" sldId="268"/>
            <ac:picMk id="10" creationId="{EFC90468-D2DB-50F3-10D9-82DF095D6C5E}"/>
          </ac:picMkLst>
        </pc:picChg>
      </pc:sldChg>
      <pc:sldChg chg="modSp mod">
        <pc:chgData name="Giorgio Ciotti" userId="5c7abbcdd3f9a550" providerId="LiveId" clId="{9965B2E3-21D4-420D-B086-F30E72405E29}" dt="2024-11-29T14:50:20.724" v="1984" actId="113"/>
        <pc:sldMkLst>
          <pc:docMk/>
          <pc:sldMk cId="2436493926" sldId="276"/>
        </pc:sldMkLst>
        <pc:spChg chg="mod">
          <ac:chgData name="Giorgio Ciotti" userId="5c7abbcdd3f9a550" providerId="LiveId" clId="{9965B2E3-21D4-420D-B086-F30E72405E29}" dt="2024-11-29T14:50:20.724" v="1984" actId="113"/>
          <ac:spMkLst>
            <pc:docMk/>
            <pc:sldMk cId="2436493926" sldId="276"/>
            <ac:spMk id="3" creationId="{24AFFC60-19C3-4901-93F7-7AAF4C09F8C6}"/>
          </ac:spMkLst>
        </pc:spChg>
      </pc:sldChg>
      <pc:sldChg chg="modSp mod">
        <pc:chgData name="Giorgio Ciotti" userId="5c7abbcdd3f9a550" providerId="LiveId" clId="{9965B2E3-21D4-420D-B086-F30E72405E29}" dt="2024-11-29T09:46:26.161" v="3"/>
        <pc:sldMkLst>
          <pc:docMk/>
          <pc:sldMk cId="2243494996" sldId="277"/>
        </pc:sldMkLst>
        <pc:spChg chg="mod">
          <ac:chgData name="Giorgio Ciotti" userId="5c7abbcdd3f9a550" providerId="LiveId" clId="{9965B2E3-21D4-420D-B086-F30E72405E29}" dt="2024-11-29T09:46:26.161" v="3"/>
          <ac:spMkLst>
            <pc:docMk/>
            <pc:sldMk cId="2243494996" sldId="277"/>
            <ac:spMk id="2" creationId="{6719F29B-F233-48AF-8261-F33A4E079E3E}"/>
          </ac:spMkLst>
        </pc:spChg>
        <pc:spChg chg="mod">
          <ac:chgData name="Giorgio Ciotti" userId="5c7abbcdd3f9a550" providerId="LiveId" clId="{9965B2E3-21D4-420D-B086-F30E72405E29}" dt="2024-11-29T09:46:09.029" v="2" actId="27636"/>
          <ac:spMkLst>
            <pc:docMk/>
            <pc:sldMk cId="2243494996" sldId="277"/>
            <ac:spMk id="3" creationId="{35E3EA69-4E0E-41BD-8095-A124225A2647}"/>
          </ac:spMkLst>
        </pc:spChg>
      </pc:sldChg>
      <pc:sldChg chg="addSp delSp modSp mod">
        <pc:chgData name="Giorgio Ciotti" userId="5c7abbcdd3f9a550" providerId="LiveId" clId="{9965B2E3-21D4-420D-B086-F30E72405E29}" dt="2024-11-29T10:01:18.234" v="253" actId="20577"/>
        <pc:sldMkLst>
          <pc:docMk/>
          <pc:sldMk cId="4252466045" sldId="279"/>
        </pc:sldMkLst>
        <pc:spChg chg="add del mod">
          <ac:chgData name="Giorgio Ciotti" userId="5c7abbcdd3f9a550" providerId="LiveId" clId="{9965B2E3-21D4-420D-B086-F30E72405E29}" dt="2024-11-29T10:00:27.110" v="222" actId="21"/>
          <ac:spMkLst>
            <pc:docMk/>
            <pc:sldMk cId="4252466045" sldId="279"/>
            <ac:spMk id="3" creationId="{AB91D7E5-BF1D-EE09-5500-44534448ABB3}"/>
          </ac:spMkLst>
        </pc:spChg>
        <pc:spChg chg="mod">
          <ac:chgData name="Giorgio Ciotti" userId="5c7abbcdd3f9a550" providerId="LiveId" clId="{9965B2E3-21D4-420D-B086-F30E72405E29}" dt="2024-11-29T10:01:02.463" v="232" actId="27636"/>
          <ac:spMkLst>
            <pc:docMk/>
            <pc:sldMk cId="4252466045" sldId="279"/>
            <ac:spMk id="7" creationId="{3FF2D739-E475-54F8-C832-F04A983D0F24}"/>
          </ac:spMkLst>
        </pc:spChg>
        <pc:spChg chg="del">
          <ac:chgData name="Giorgio Ciotti" userId="5c7abbcdd3f9a550" providerId="LiveId" clId="{9965B2E3-21D4-420D-B086-F30E72405E29}" dt="2024-11-29T10:00:23.581" v="221" actId="21"/>
          <ac:spMkLst>
            <pc:docMk/>
            <pc:sldMk cId="4252466045" sldId="279"/>
            <ac:spMk id="8" creationId="{8E323639-65E1-FDBD-1BE3-374BB39C1971}"/>
          </ac:spMkLst>
        </pc:spChg>
        <pc:spChg chg="mod">
          <ac:chgData name="Giorgio Ciotti" userId="5c7abbcdd3f9a550" providerId="LiveId" clId="{9965B2E3-21D4-420D-B086-F30E72405E29}" dt="2024-11-29T10:01:18.234" v="253" actId="20577"/>
          <ac:spMkLst>
            <pc:docMk/>
            <pc:sldMk cId="4252466045" sldId="279"/>
            <ac:spMk id="23" creationId="{5FB75C3E-5885-49DD-8190-BB1E8C511A7E}"/>
          </ac:spMkLst>
        </pc:spChg>
      </pc:sldChg>
      <pc:sldChg chg="addSp delSp modSp mod modClrScheme chgLayout">
        <pc:chgData name="Giorgio Ciotti" userId="5c7abbcdd3f9a550" providerId="LiveId" clId="{9965B2E3-21D4-420D-B086-F30E72405E29}" dt="2024-11-29T14:43:28.957" v="1915" actId="255"/>
        <pc:sldMkLst>
          <pc:docMk/>
          <pc:sldMk cId="1418789964" sldId="286"/>
        </pc:sldMkLst>
        <pc:spChg chg="mod">
          <ac:chgData name="Giorgio Ciotti" userId="5c7abbcdd3f9a550" providerId="LiveId" clId="{9965B2E3-21D4-420D-B086-F30E72405E29}" dt="2024-11-29T14:43:13.011" v="1913" actId="26606"/>
          <ac:spMkLst>
            <pc:docMk/>
            <pc:sldMk cId="1418789964" sldId="286"/>
            <ac:spMk id="2" creationId="{67708C79-A4AC-4B5D-92DF-600737E4D11A}"/>
          </ac:spMkLst>
        </pc:spChg>
        <pc:spChg chg="add del mod">
          <ac:chgData name="Giorgio Ciotti" userId="5c7abbcdd3f9a550" providerId="LiveId" clId="{9965B2E3-21D4-420D-B086-F30E72405E29}" dt="2024-11-29T09:53:56.257" v="100" actId="21"/>
          <ac:spMkLst>
            <pc:docMk/>
            <pc:sldMk cId="1418789964" sldId="286"/>
            <ac:spMk id="4" creationId="{D84F28AF-593C-0241-6652-2948E2F029E4}"/>
          </ac:spMkLst>
        </pc:spChg>
        <pc:spChg chg="add del mod">
          <ac:chgData name="Giorgio Ciotti" userId="5c7abbcdd3f9a550" providerId="LiveId" clId="{9965B2E3-21D4-420D-B086-F30E72405E29}" dt="2024-11-29T09:54:03.566" v="102" actId="21"/>
          <ac:spMkLst>
            <pc:docMk/>
            <pc:sldMk cId="1418789964" sldId="286"/>
            <ac:spMk id="6" creationId="{C64A0094-F09F-87D2-0970-FBA43520EDB1}"/>
          </ac:spMkLst>
        </pc:spChg>
        <pc:spChg chg="del">
          <ac:chgData name="Giorgio Ciotti" userId="5c7abbcdd3f9a550" providerId="LiveId" clId="{9965B2E3-21D4-420D-B086-F30E72405E29}" dt="2024-11-29T09:53:50.565" v="99" actId="21"/>
          <ac:spMkLst>
            <pc:docMk/>
            <pc:sldMk cId="1418789964" sldId="286"/>
            <ac:spMk id="7" creationId="{02492136-277B-808E-9D1B-0527359207DB}"/>
          </ac:spMkLst>
        </pc:spChg>
        <pc:spChg chg="add del mod">
          <ac:chgData name="Giorgio Ciotti" userId="5c7abbcdd3f9a550" providerId="LiveId" clId="{9965B2E3-21D4-420D-B086-F30E72405E29}" dt="2024-11-29T09:54:47.845" v="125" actId="22"/>
          <ac:spMkLst>
            <pc:docMk/>
            <pc:sldMk cId="1418789964" sldId="286"/>
            <ac:spMk id="9" creationId="{79A90986-C285-3FC4-9E0A-8889EEBB86C7}"/>
          </ac:spMkLst>
        </pc:spChg>
        <pc:spChg chg="add mod ord">
          <ac:chgData name="Giorgio Ciotti" userId="5c7abbcdd3f9a550" providerId="LiveId" clId="{9965B2E3-21D4-420D-B086-F30E72405E29}" dt="2024-11-29T14:43:28.957" v="1915" actId="255"/>
          <ac:spMkLst>
            <pc:docMk/>
            <pc:sldMk cId="1418789964" sldId="286"/>
            <ac:spMk id="11" creationId="{F4FFE151-11DB-A92B-D2A0-7B9ED693FB24}"/>
          </ac:spMkLst>
        </pc:spChg>
        <pc:spChg chg="del">
          <ac:chgData name="Giorgio Ciotti" userId="5c7abbcdd3f9a550" providerId="LiveId" clId="{9965B2E3-21D4-420D-B086-F30E72405E29}" dt="2024-11-29T09:53:59.637" v="101" actId="21"/>
          <ac:spMkLst>
            <pc:docMk/>
            <pc:sldMk cId="1418789964" sldId="286"/>
            <ac:spMk id="12" creationId="{D3251268-42B4-3B45-A59B-740E2DB97A00}"/>
          </ac:spMkLst>
        </pc:spChg>
        <pc:spChg chg="mod ord">
          <ac:chgData name="Giorgio Ciotti" userId="5c7abbcdd3f9a550" providerId="LiveId" clId="{9965B2E3-21D4-420D-B086-F30E72405E29}" dt="2024-11-29T14:43:13.011" v="1913" actId="26606"/>
          <ac:spMkLst>
            <pc:docMk/>
            <pc:sldMk cId="1418789964" sldId="286"/>
            <ac:spMk id="14" creationId="{F3DE1AA4-0AE6-C6D5-E252-BBD5ED259E32}"/>
          </ac:spMkLst>
        </pc:spChg>
        <pc:picChg chg="add mod">
          <ac:chgData name="Giorgio Ciotti" userId="5c7abbcdd3f9a550" providerId="LiveId" clId="{9965B2E3-21D4-420D-B086-F30E72405E29}" dt="2024-11-29T14:43:13.011" v="1913" actId="26606"/>
          <ac:picMkLst>
            <pc:docMk/>
            <pc:sldMk cId="1418789964" sldId="286"/>
            <ac:picMk id="13" creationId="{0D0CEE52-FA0F-529D-3E6C-2236B1B43D7A}"/>
          </ac:picMkLst>
        </pc:picChg>
      </pc:sldChg>
      <pc:sldChg chg="modSp mod">
        <pc:chgData name="Giorgio Ciotti" userId="5c7abbcdd3f9a550" providerId="LiveId" clId="{9965B2E3-21D4-420D-B086-F30E72405E29}" dt="2024-11-29T09:48:33.774" v="42" actId="27636"/>
        <pc:sldMkLst>
          <pc:docMk/>
          <pc:sldMk cId="1329539271" sldId="290"/>
        </pc:sldMkLst>
        <pc:spChg chg="mod">
          <ac:chgData name="Giorgio Ciotti" userId="5c7abbcdd3f9a550" providerId="LiveId" clId="{9965B2E3-21D4-420D-B086-F30E72405E29}" dt="2024-11-29T09:48:19.409" v="36" actId="27636"/>
          <ac:spMkLst>
            <pc:docMk/>
            <pc:sldMk cId="1329539271" sldId="290"/>
            <ac:spMk id="2" creationId="{216815C6-3AD0-46E6-A74A-1967BD91AF50}"/>
          </ac:spMkLst>
        </pc:spChg>
        <pc:spChg chg="mod">
          <ac:chgData name="Giorgio Ciotti" userId="5c7abbcdd3f9a550" providerId="LiveId" clId="{9965B2E3-21D4-420D-B086-F30E72405E29}" dt="2024-11-29T09:48:33.774" v="42" actId="27636"/>
          <ac:spMkLst>
            <pc:docMk/>
            <pc:sldMk cId="1329539271" sldId="290"/>
            <ac:spMk id="3" creationId="{1901B20D-4C28-4DA3-ABBD-718C22A5E58B}"/>
          </ac:spMkLst>
        </pc:spChg>
      </pc:sldChg>
      <pc:sldChg chg="modSp mod modClrScheme chgLayout">
        <pc:chgData name="Giorgio Ciotti" userId="5c7abbcdd3f9a550" providerId="LiveId" clId="{9965B2E3-21D4-420D-B086-F30E72405E29}" dt="2024-11-29T14:42:47.630" v="1912" actId="26606"/>
        <pc:sldMkLst>
          <pc:docMk/>
          <pc:sldMk cId="3003251909" sldId="291"/>
        </pc:sldMkLst>
        <pc:spChg chg="mod">
          <ac:chgData name="Giorgio Ciotti" userId="5c7abbcdd3f9a550" providerId="LiveId" clId="{9965B2E3-21D4-420D-B086-F30E72405E29}" dt="2024-11-29T14:42:47.630" v="1912" actId="26606"/>
          <ac:spMkLst>
            <pc:docMk/>
            <pc:sldMk cId="3003251909" sldId="291"/>
            <ac:spMk id="2" creationId="{216815C6-3AD0-46E6-A74A-1967BD91AF50}"/>
          </ac:spMkLst>
        </pc:spChg>
        <pc:spChg chg="mod ord">
          <ac:chgData name="Giorgio Ciotti" userId="5c7abbcdd3f9a550" providerId="LiveId" clId="{9965B2E3-21D4-420D-B086-F30E72405E29}" dt="2024-11-29T14:42:47.630" v="1912" actId="26606"/>
          <ac:spMkLst>
            <pc:docMk/>
            <pc:sldMk cId="3003251909" sldId="291"/>
            <ac:spMk id="3" creationId="{1901B20D-4C28-4DA3-ABBD-718C22A5E58B}"/>
          </ac:spMkLst>
        </pc:spChg>
        <pc:spChg chg="mod">
          <ac:chgData name="Giorgio Ciotti" userId="5c7abbcdd3f9a550" providerId="LiveId" clId="{9965B2E3-21D4-420D-B086-F30E72405E29}" dt="2024-11-29T14:42:47.630" v="1912" actId="26606"/>
          <ac:spMkLst>
            <pc:docMk/>
            <pc:sldMk cId="3003251909" sldId="291"/>
            <ac:spMk id="4" creationId="{58D8D8EF-09F7-2BAC-3EC4-6E8F40515A5D}"/>
          </ac:spMkLst>
        </pc:spChg>
      </pc:sldChg>
      <pc:sldChg chg="addSp delSp modSp mod modClrScheme chgLayout">
        <pc:chgData name="Giorgio Ciotti" userId="5c7abbcdd3f9a550" providerId="LiveId" clId="{9965B2E3-21D4-420D-B086-F30E72405E29}" dt="2024-11-29T14:43:49.640" v="1916" actId="26606"/>
        <pc:sldMkLst>
          <pc:docMk/>
          <pc:sldMk cId="2390678392" sldId="292"/>
        </pc:sldMkLst>
        <pc:spChg chg="mod">
          <ac:chgData name="Giorgio Ciotti" userId="5c7abbcdd3f9a550" providerId="LiveId" clId="{9965B2E3-21D4-420D-B086-F30E72405E29}" dt="2024-11-29T14:43:49.640" v="1916" actId="26606"/>
          <ac:spMkLst>
            <pc:docMk/>
            <pc:sldMk cId="2390678392" sldId="292"/>
            <ac:spMk id="2" creationId="{CC80C883-7528-F9C5-D6FA-15EC059A3021}"/>
          </ac:spMkLst>
        </pc:spChg>
        <pc:spChg chg="del">
          <ac:chgData name="Giorgio Ciotti" userId="5c7abbcdd3f9a550" providerId="LiveId" clId="{9965B2E3-21D4-420D-B086-F30E72405E29}" dt="2024-11-29T09:57:27.316" v="173" actId="478"/>
          <ac:spMkLst>
            <pc:docMk/>
            <pc:sldMk cId="2390678392" sldId="292"/>
            <ac:spMk id="3" creationId="{8D3FE259-B742-148B-88EA-EAE84226FE5A}"/>
          </ac:spMkLst>
        </pc:spChg>
        <pc:spChg chg="add mod">
          <ac:chgData name="Giorgio Ciotti" userId="5c7abbcdd3f9a550" providerId="LiveId" clId="{9965B2E3-21D4-420D-B086-F30E72405E29}" dt="2024-11-29T14:43:49.640" v="1916" actId="26606"/>
          <ac:spMkLst>
            <pc:docMk/>
            <pc:sldMk cId="2390678392" sldId="292"/>
            <ac:spMk id="4" creationId="{5F812D92-4B82-FD5F-C22F-2F48AF496AF9}"/>
          </ac:spMkLst>
        </pc:spChg>
        <pc:spChg chg="add del mod">
          <ac:chgData name="Giorgio Ciotti" userId="5c7abbcdd3f9a550" providerId="LiveId" clId="{9965B2E3-21D4-420D-B086-F30E72405E29}" dt="2024-11-29T09:57:31.969" v="174" actId="21"/>
          <ac:spMkLst>
            <pc:docMk/>
            <pc:sldMk cId="2390678392" sldId="292"/>
            <ac:spMk id="5" creationId="{5BA8E7AC-F4C5-9377-9446-0B737C4E813D}"/>
          </ac:spMkLst>
        </pc:spChg>
        <pc:spChg chg="del">
          <ac:chgData name="Giorgio Ciotti" userId="5c7abbcdd3f9a550" providerId="LiveId" clId="{9965B2E3-21D4-420D-B086-F30E72405E29}" dt="2024-11-29T09:57:27.316" v="173" actId="478"/>
          <ac:spMkLst>
            <pc:docMk/>
            <pc:sldMk cId="2390678392" sldId="292"/>
            <ac:spMk id="6" creationId="{3A7E69BA-FC91-08A5-671F-B53E6E989C6F}"/>
          </ac:spMkLst>
        </pc:spChg>
        <pc:spChg chg="add mod">
          <ac:chgData name="Giorgio Ciotti" userId="5c7abbcdd3f9a550" providerId="LiveId" clId="{9965B2E3-21D4-420D-B086-F30E72405E29}" dt="2024-11-29T14:43:49.640" v="1916" actId="26606"/>
          <ac:spMkLst>
            <pc:docMk/>
            <pc:sldMk cId="2390678392" sldId="292"/>
            <ac:spMk id="7" creationId="{E0A72A31-6364-5785-733B-DA460360339B}"/>
          </ac:spMkLst>
        </pc:spChg>
        <pc:spChg chg="add del mod">
          <ac:chgData name="Giorgio Ciotti" userId="5c7abbcdd3f9a550" providerId="LiveId" clId="{9965B2E3-21D4-420D-B086-F30E72405E29}" dt="2024-11-29T09:57:35.310" v="175" actId="21"/>
          <ac:spMkLst>
            <pc:docMk/>
            <pc:sldMk cId="2390678392" sldId="292"/>
            <ac:spMk id="9" creationId="{77E25D79-F0DF-56F1-A6F8-29BC0CCA61BF}"/>
          </ac:spMkLst>
        </pc:spChg>
        <pc:graphicFrameChg chg="del">
          <ac:chgData name="Giorgio Ciotti" userId="5c7abbcdd3f9a550" providerId="LiveId" clId="{9965B2E3-21D4-420D-B086-F30E72405E29}" dt="2024-11-29T09:57:27.316" v="173" actId="478"/>
          <ac:graphicFrameMkLst>
            <pc:docMk/>
            <pc:sldMk cId="2390678392" sldId="292"/>
            <ac:graphicFrameMk id="8" creationId="{24EE9911-8AC9-5BE2-4456-0175FD28D083}"/>
          </ac:graphicFrameMkLst>
        </pc:graphicFrameChg>
      </pc:sldChg>
      <pc:sldChg chg="addSp delSp modSp add mod">
        <pc:chgData name="Giorgio Ciotti" userId="5c7abbcdd3f9a550" providerId="LiveId" clId="{9965B2E3-21D4-420D-B086-F30E72405E29}" dt="2024-11-29T09:57:10.448" v="172" actId="1076"/>
        <pc:sldMkLst>
          <pc:docMk/>
          <pc:sldMk cId="2571392534" sldId="293"/>
        </pc:sldMkLst>
        <pc:picChg chg="del">
          <ac:chgData name="Giorgio Ciotti" userId="5c7abbcdd3f9a550" providerId="LiveId" clId="{9965B2E3-21D4-420D-B086-F30E72405E29}" dt="2024-11-29T09:56:44.200" v="170" actId="478"/>
          <ac:picMkLst>
            <pc:docMk/>
            <pc:sldMk cId="2571392534" sldId="293"/>
            <ac:picMk id="3" creationId="{7F11D57C-08E2-43B5-A997-7F3A8C4FF2EA}"/>
          </ac:picMkLst>
        </pc:picChg>
        <pc:picChg chg="add mod">
          <ac:chgData name="Giorgio Ciotti" userId="5c7abbcdd3f9a550" providerId="LiveId" clId="{9965B2E3-21D4-420D-B086-F30E72405E29}" dt="2024-11-29T09:57:10.448" v="172" actId="1076"/>
          <ac:picMkLst>
            <pc:docMk/>
            <pc:sldMk cId="2571392534" sldId="293"/>
            <ac:picMk id="4" creationId="{5DD681E6-305B-0DB0-EA8A-E3A61570C80C}"/>
          </ac:picMkLst>
        </pc:picChg>
      </pc:sldChg>
      <pc:sldChg chg="modSp new mod">
        <pc:chgData name="Giorgio Ciotti" userId="5c7abbcdd3f9a550" providerId="LiveId" clId="{9965B2E3-21D4-420D-B086-F30E72405E29}" dt="2024-11-29T10:06:25.520" v="303" actId="27636"/>
        <pc:sldMkLst>
          <pc:docMk/>
          <pc:sldMk cId="1809883118" sldId="294"/>
        </pc:sldMkLst>
        <pc:spChg chg="mod">
          <ac:chgData name="Giorgio Ciotti" userId="5c7abbcdd3f9a550" providerId="LiveId" clId="{9965B2E3-21D4-420D-B086-F30E72405E29}" dt="2024-11-29T10:06:21.479" v="301" actId="14100"/>
          <ac:spMkLst>
            <pc:docMk/>
            <pc:sldMk cId="1809883118" sldId="294"/>
            <ac:spMk id="2" creationId="{C1DD1DEB-7E7E-A1AA-AA32-B186CB108E23}"/>
          </ac:spMkLst>
        </pc:spChg>
        <pc:spChg chg="mod">
          <ac:chgData name="Giorgio Ciotti" userId="5c7abbcdd3f9a550" providerId="LiveId" clId="{9965B2E3-21D4-420D-B086-F30E72405E29}" dt="2024-11-29T10:06:25.520" v="303" actId="27636"/>
          <ac:spMkLst>
            <pc:docMk/>
            <pc:sldMk cId="1809883118" sldId="294"/>
            <ac:spMk id="3" creationId="{67BDB351-A4A6-B550-03B9-5A40639BEC8E}"/>
          </ac:spMkLst>
        </pc:spChg>
      </pc:sldChg>
      <pc:sldChg chg="modSp new mod">
        <pc:chgData name="Giorgio Ciotti" userId="5c7abbcdd3f9a550" providerId="LiveId" clId="{9965B2E3-21D4-420D-B086-F30E72405E29}" dt="2024-11-29T10:08:14.504" v="350" actId="113"/>
        <pc:sldMkLst>
          <pc:docMk/>
          <pc:sldMk cId="257879687" sldId="295"/>
        </pc:sldMkLst>
        <pc:spChg chg="mod">
          <ac:chgData name="Giorgio Ciotti" userId="5c7abbcdd3f9a550" providerId="LiveId" clId="{9965B2E3-21D4-420D-B086-F30E72405E29}" dt="2024-11-29T10:07:33.018" v="343" actId="20577"/>
          <ac:spMkLst>
            <pc:docMk/>
            <pc:sldMk cId="257879687" sldId="295"/>
            <ac:spMk id="2" creationId="{F67D05E0-742D-B8DB-A01D-FA760174612E}"/>
          </ac:spMkLst>
        </pc:spChg>
        <pc:spChg chg="mod">
          <ac:chgData name="Giorgio Ciotti" userId="5c7abbcdd3f9a550" providerId="LiveId" clId="{9965B2E3-21D4-420D-B086-F30E72405E29}" dt="2024-11-29T10:08:14.504" v="350" actId="113"/>
          <ac:spMkLst>
            <pc:docMk/>
            <pc:sldMk cId="257879687" sldId="295"/>
            <ac:spMk id="3" creationId="{35BD7B76-4D58-5421-1668-31F1084F9125}"/>
          </ac:spMkLst>
        </pc:spChg>
      </pc:sldChg>
      <pc:sldChg chg="modSp new mod">
        <pc:chgData name="Giorgio Ciotti" userId="5c7abbcdd3f9a550" providerId="LiveId" clId="{9965B2E3-21D4-420D-B086-F30E72405E29}" dt="2024-11-29T10:09:27.009" v="382" actId="113"/>
        <pc:sldMkLst>
          <pc:docMk/>
          <pc:sldMk cId="867122499" sldId="296"/>
        </pc:sldMkLst>
        <pc:spChg chg="mod">
          <ac:chgData name="Giorgio Ciotti" userId="5c7abbcdd3f9a550" providerId="LiveId" clId="{9965B2E3-21D4-420D-B086-F30E72405E29}" dt="2024-11-29T10:09:05.686" v="376" actId="20577"/>
          <ac:spMkLst>
            <pc:docMk/>
            <pc:sldMk cId="867122499" sldId="296"/>
            <ac:spMk id="2" creationId="{CA68C6F3-F33F-B699-0E2E-51B58968C163}"/>
          </ac:spMkLst>
        </pc:spChg>
        <pc:spChg chg="mod">
          <ac:chgData name="Giorgio Ciotti" userId="5c7abbcdd3f9a550" providerId="LiveId" clId="{9965B2E3-21D4-420D-B086-F30E72405E29}" dt="2024-11-29T10:09:27.009" v="382" actId="113"/>
          <ac:spMkLst>
            <pc:docMk/>
            <pc:sldMk cId="867122499" sldId="296"/>
            <ac:spMk id="3" creationId="{4F95E01D-AEC8-2A02-7FD7-2385ED489A3F}"/>
          </ac:spMkLst>
        </pc:spChg>
      </pc:sldChg>
      <pc:sldChg chg="addSp delSp modSp new mod modClrScheme chgLayout">
        <pc:chgData name="Giorgio Ciotti" userId="5c7abbcdd3f9a550" providerId="LiveId" clId="{9965B2E3-21D4-420D-B086-F30E72405E29}" dt="2024-11-29T10:12:59.937" v="424" actId="20577"/>
        <pc:sldMkLst>
          <pc:docMk/>
          <pc:sldMk cId="1902344592" sldId="297"/>
        </pc:sldMkLst>
        <pc:spChg chg="mod">
          <ac:chgData name="Giorgio Ciotti" userId="5c7abbcdd3f9a550" providerId="LiveId" clId="{9965B2E3-21D4-420D-B086-F30E72405E29}" dt="2024-11-29T10:12:59.937" v="424" actId="20577"/>
          <ac:spMkLst>
            <pc:docMk/>
            <pc:sldMk cId="1902344592" sldId="297"/>
            <ac:spMk id="2" creationId="{8C4F2660-EFAD-81BA-8DAF-869C1583F628}"/>
          </ac:spMkLst>
        </pc:spChg>
        <pc:spChg chg="del">
          <ac:chgData name="Giorgio Ciotti" userId="5c7abbcdd3f9a550" providerId="LiveId" clId="{9965B2E3-21D4-420D-B086-F30E72405E29}" dt="2024-11-29T10:10:49.689" v="414"/>
          <ac:spMkLst>
            <pc:docMk/>
            <pc:sldMk cId="1902344592" sldId="297"/>
            <ac:spMk id="3" creationId="{25F91C63-88DA-797F-F040-64FD85F87410}"/>
          </ac:spMkLst>
        </pc:spChg>
        <pc:spChg chg="mod modVis">
          <ac:chgData name="Giorgio Ciotti" userId="5c7abbcdd3f9a550" providerId="LiveId" clId="{9965B2E3-21D4-420D-B086-F30E72405E29}" dt="2024-11-29T10:10:59.774" v="416" actId="26606"/>
          <ac:spMkLst>
            <pc:docMk/>
            <pc:sldMk cId="1902344592" sldId="297"/>
            <ac:spMk id="4" creationId="{09F4B4CB-77E4-5B40-16CE-8B7AB2DB22B3}"/>
          </ac:spMkLst>
        </pc:spChg>
        <pc:picChg chg="add mod">
          <ac:chgData name="Giorgio Ciotti" userId="5c7abbcdd3f9a550" providerId="LiveId" clId="{9965B2E3-21D4-420D-B086-F30E72405E29}" dt="2024-11-29T10:11:25.958" v="419" actId="14100"/>
          <ac:picMkLst>
            <pc:docMk/>
            <pc:sldMk cId="1902344592" sldId="297"/>
            <ac:picMk id="5" creationId="{064A9FCC-66DE-2EC1-BD5F-EC429F287853}"/>
          </ac:picMkLst>
        </pc:picChg>
      </pc:sldChg>
      <pc:sldChg chg="new del">
        <pc:chgData name="Giorgio Ciotti" userId="5c7abbcdd3f9a550" providerId="LiveId" clId="{9965B2E3-21D4-420D-B086-F30E72405E29}" dt="2024-11-29T10:29:53.770" v="827" actId="2696"/>
        <pc:sldMkLst>
          <pc:docMk/>
          <pc:sldMk cId="2020832551" sldId="298"/>
        </pc:sldMkLst>
      </pc:sldChg>
      <pc:sldChg chg="modSp new mod">
        <pc:chgData name="Giorgio Ciotti" userId="5c7abbcdd3f9a550" providerId="LiveId" clId="{9965B2E3-21D4-420D-B086-F30E72405E29}" dt="2024-11-29T10:15:00.849" v="453" actId="27636"/>
        <pc:sldMkLst>
          <pc:docMk/>
          <pc:sldMk cId="2826862356" sldId="299"/>
        </pc:sldMkLst>
        <pc:spChg chg="mod">
          <ac:chgData name="Giorgio Ciotti" userId="5c7abbcdd3f9a550" providerId="LiveId" clId="{9965B2E3-21D4-420D-B086-F30E72405E29}" dt="2024-11-29T10:14:55.885" v="451" actId="20577"/>
          <ac:spMkLst>
            <pc:docMk/>
            <pc:sldMk cId="2826862356" sldId="299"/>
            <ac:spMk id="2" creationId="{0CFB849E-35F1-442A-1C97-98A325997666}"/>
          </ac:spMkLst>
        </pc:spChg>
        <pc:spChg chg="mod">
          <ac:chgData name="Giorgio Ciotti" userId="5c7abbcdd3f9a550" providerId="LiveId" clId="{9965B2E3-21D4-420D-B086-F30E72405E29}" dt="2024-11-29T10:15:00.849" v="453" actId="27636"/>
          <ac:spMkLst>
            <pc:docMk/>
            <pc:sldMk cId="2826862356" sldId="299"/>
            <ac:spMk id="3" creationId="{AB36BF0F-1DAC-BDD1-3761-82D2E2CA92A1}"/>
          </ac:spMkLst>
        </pc:spChg>
      </pc:sldChg>
      <pc:sldChg chg="modSp new mod">
        <pc:chgData name="Giorgio Ciotti" userId="5c7abbcdd3f9a550" providerId="LiveId" clId="{9965B2E3-21D4-420D-B086-F30E72405E29}" dt="2024-11-29T10:17:07.855" v="467" actId="27636"/>
        <pc:sldMkLst>
          <pc:docMk/>
          <pc:sldMk cId="2471509672" sldId="300"/>
        </pc:sldMkLst>
        <pc:spChg chg="mod">
          <ac:chgData name="Giorgio Ciotti" userId="5c7abbcdd3f9a550" providerId="LiveId" clId="{9965B2E3-21D4-420D-B086-F30E72405E29}" dt="2024-11-29T10:16:51.261" v="463" actId="20577"/>
          <ac:spMkLst>
            <pc:docMk/>
            <pc:sldMk cId="2471509672" sldId="300"/>
            <ac:spMk id="2" creationId="{7AA2E595-ED08-FC25-0D89-17360749FDC1}"/>
          </ac:spMkLst>
        </pc:spChg>
        <pc:spChg chg="mod">
          <ac:chgData name="Giorgio Ciotti" userId="5c7abbcdd3f9a550" providerId="LiveId" clId="{9965B2E3-21D4-420D-B086-F30E72405E29}" dt="2024-11-29T10:17:07.855" v="467" actId="27636"/>
          <ac:spMkLst>
            <pc:docMk/>
            <pc:sldMk cId="2471509672" sldId="300"/>
            <ac:spMk id="3" creationId="{F28F2BAC-09EA-5266-DDC3-87F341F8596F}"/>
          </ac:spMkLst>
        </pc:spChg>
      </pc:sldChg>
      <pc:sldChg chg="addSp delSp modSp new mod modClrScheme chgLayout">
        <pc:chgData name="Giorgio Ciotti" userId="5c7abbcdd3f9a550" providerId="LiveId" clId="{9965B2E3-21D4-420D-B086-F30E72405E29}" dt="2024-11-29T14:45:40.380" v="1934" actId="26606"/>
        <pc:sldMkLst>
          <pc:docMk/>
          <pc:sldMk cId="1569045745" sldId="301"/>
        </pc:sldMkLst>
        <pc:spChg chg="mod">
          <ac:chgData name="Giorgio Ciotti" userId="5c7abbcdd3f9a550" providerId="LiveId" clId="{9965B2E3-21D4-420D-B086-F30E72405E29}" dt="2024-11-29T14:45:40.380" v="1934" actId="26606"/>
          <ac:spMkLst>
            <pc:docMk/>
            <pc:sldMk cId="1569045745" sldId="301"/>
            <ac:spMk id="2" creationId="{EA7118B5-C76E-0F4D-B3CA-E6B1B42E910F}"/>
          </ac:spMkLst>
        </pc:spChg>
        <pc:spChg chg="del">
          <ac:chgData name="Giorgio Ciotti" userId="5c7abbcdd3f9a550" providerId="LiveId" clId="{9965B2E3-21D4-420D-B086-F30E72405E29}" dt="2024-11-29T10:19:14.714" v="512"/>
          <ac:spMkLst>
            <pc:docMk/>
            <pc:sldMk cId="1569045745" sldId="301"/>
            <ac:spMk id="3" creationId="{7EBC7364-E1F9-193F-071E-28F4268639CD}"/>
          </ac:spMkLst>
        </pc:spChg>
        <pc:spChg chg="mod modVis">
          <ac:chgData name="Giorgio Ciotti" userId="5c7abbcdd3f9a550" providerId="LiveId" clId="{9965B2E3-21D4-420D-B086-F30E72405E29}" dt="2024-11-29T14:45:40.380" v="1934" actId="26606"/>
          <ac:spMkLst>
            <pc:docMk/>
            <pc:sldMk cId="1569045745" sldId="301"/>
            <ac:spMk id="4" creationId="{FA73E0D0-D767-7B5A-B8FA-A9A6CAFE141E}"/>
          </ac:spMkLst>
        </pc:spChg>
        <pc:spChg chg="add del mod">
          <ac:chgData name="Giorgio Ciotti" userId="5c7abbcdd3f9a550" providerId="LiveId" clId="{9965B2E3-21D4-420D-B086-F30E72405E29}" dt="2024-11-29T14:45:29.895" v="1927" actId="26606"/>
          <ac:spMkLst>
            <pc:docMk/>
            <pc:sldMk cId="1569045745" sldId="301"/>
            <ac:spMk id="10" creationId="{542C21AC-EB7C-4A5B-2664-3CD29A284A94}"/>
          </ac:spMkLst>
        </pc:spChg>
        <pc:spChg chg="add del mod">
          <ac:chgData name="Giorgio Ciotti" userId="5c7abbcdd3f9a550" providerId="LiveId" clId="{9965B2E3-21D4-420D-B086-F30E72405E29}" dt="2024-11-29T14:45:32.903" v="1929" actId="26606"/>
          <ac:spMkLst>
            <pc:docMk/>
            <pc:sldMk cId="1569045745" sldId="301"/>
            <ac:spMk id="12" creationId="{49B37512-FEB1-B730-401E-7D818D8D9302}"/>
          </ac:spMkLst>
        </pc:spChg>
        <pc:spChg chg="add del mod">
          <ac:chgData name="Giorgio Ciotti" userId="5c7abbcdd3f9a550" providerId="LiveId" clId="{9965B2E3-21D4-420D-B086-F30E72405E29}" dt="2024-11-29T14:45:37.944" v="1931" actId="26606"/>
          <ac:spMkLst>
            <pc:docMk/>
            <pc:sldMk cId="1569045745" sldId="301"/>
            <ac:spMk id="14" creationId="{95D8F37C-4AF0-41B7-ACB0-90EC80216ED6}"/>
          </ac:spMkLst>
        </pc:spChg>
        <pc:spChg chg="add del mod">
          <ac:chgData name="Giorgio Ciotti" userId="5c7abbcdd3f9a550" providerId="LiveId" clId="{9965B2E3-21D4-420D-B086-F30E72405E29}" dt="2024-11-29T14:45:40.378" v="1933" actId="26606"/>
          <ac:spMkLst>
            <pc:docMk/>
            <pc:sldMk cId="1569045745" sldId="301"/>
            <ac:spMk id="16" creationId="{DF73DB15-DCC2-DC63-2ECF-EBDE8D190616}"/>
          </ac:spMkLst>
        </pc:spChg>
        <pc:picChg chg="add mod ord">
          <ac:chgData name="Giorgio Ciotti" userId="5c7abbcdd3f9a550" providerId="LiveId" clId="{9965B2E3-21D4-420D-B086-F30E72405E29}" dt="2024-11-29T14:45:40.380" v="1934" actId="26606"/>
          <ac:picMkLst>
            <pc:docMk/>
            <pc:sldMk cId="1569045745" sldId="301"/>
            <ac:picMk id="5" creationId="{A528EE58-A7E7-C305-EC71-8968C27C061B}"/>
          </ac:picMkLst>
        </pc:picChg>
      </pc:sldChg>
      <pc:sldChg chg="modSp new mod">
        <pc:chgData name="Giorgio Ciotti" userId="5c7abbcdd3f9a550" providerId="LiveId" clId="{9965B2E3-21D4-420D-B086-F30E72405E29}" dt="2024-11-29T10:20:49.420" v="546" actId="27636"/>
        <pc:sldMkLst>
          <pc:docMk/>
          <pc:sldMk cId="849979857" sldId="302"/>
        </pc:sldMkLst>
        <pc:spChg chg="mod">
          <ac:chgData name="Giorgio Ciotti" userId="5c7abbcdd3f9a550" providerId="LiveId" clId="{9965B2E3-21D4-420D-B086-F30E72405E29}" dt="2024-11-29T10:20:43.832" v="544" actId="20577"/>
          <ac:spMkLst>
            <pc:docMk/>
            <pc:sldMk cId="849979857" sldId="302"/>
            <ac:spMk id="2" creationId="{73D2E91F-219B-6F9B-C1D9-9087AA697051}"/>
          </ac:spMkLst>
        </pc:spChg>
        <pc:spChg chg="mod">
          <ac:chgData name="Giorgio Ciotti" userId="5c7abbcdd3f9a550" providerId="LiveId" clId="{9965B2E3-21D4-420D-B086-F30E72405E29}" dt="2024-11-29T10:20:49.420" v="546" actId="27636"/>
          <ac:spMkLst>
            <pc:docMk/>
            <pc:sldMk cId="849979857" sldId="302"/>
            <ac:spMk id="3" creationId="{0CE6B852-1229-0E50-9A50-38521789E636}"/>
          </ac:spMkLst>
        </pc:spChg>
      </pc:sldChg>
      <pc:sldChg chg="modSp new mod">
        <pc:chgData name="Giorgio Ciotti" userId="5c7abbcdd3f9a550" providerId="LiveId" clId="{9965B2E3-21D4-420D-B086-F30E72405E29}" dt="2024-11-29T10:23:13.080" v="644" actId="20577"/>
        <pc:sldMkLst>
          <pc:docMk/>
          <pc:sldMk cId="1456791099" sldId="303"/>
        </pc:sldMkLst>
        <pc:spChg chg="mod">
          <ac:chgData name="Giorgio Ciotti" userId="5c7abbcdd3f9a550" providerId="LiveId" clId="{9965B2E3-21D4-420D-B086-F30E72405E29}" dt="2024-11-29T10:22:13.350" v="571" actId="1076"/>
          <ac:spMkLst>
            <pc:docMk/>
            <pc:sldMk cId="1456791099" sldId="303"/>
            <ac:spMk id="2" creationId="{F8503F84-C6E2-D918-89F8-06F5DE8E3815}"/>
          </ac:spMkLst>
        </pc:spChg>
        <pc:spChg chg="mod">
          <ac:chgData name="Giorgio Ciotti" userId="5c7abbcdd3f9a550" providerId="LiveId" clId="{9965B2E3-21D4-420D-B086-F30E72405E29}" dt="2024-11-29T10:23:13.080" v="644" actId="20577"/>
          <ac:spMkLst>
            <pc:docMk/>
            <pc:sldMk cId="1456791099" sldId="303"/>
            <ac:spMk id="3" creationId="{EBBE40ED-A926-71CD-524E-59A81376CD73}"/>
          </ac:spMkLst>
        </pc:spChg>
      </pc:sldChg>
      <pc:sldChg chg="modSp new mod">
        <pc:chgData name="Giorgio Ciotti" userId="5c7abbcdd3f9a550" providerId="LiveId" clId="{9965B2E3-21D4-420D-B086-F30E72405E29}" dt="2024-11-29T10:24:22.026" v="669" actId="27636"/>
        <pc:sldMkLst>
          <pc:docMk/>
          <pc:sldMk cId="3352807174" sldId="304"/>
        </pc:sldMkLst>
        <pc:spChg chg="mod">
          <ac:chgData name="Giorgio Ciotti" userId="5c7abbcdd3f9a550" providerId="LiveId" clId="{9965B2E3-21D4-420D-B086-F30E72405E29}" dt="2024-11-29T10:24:16.547" v="667" actId="20577"/>
          <ac:spMkLst>
            <pc:docMk/>
            <pc:sldMk cId="3352807174" sldId="304"/>
            <ac:spMk id="2" creationId="{E0B0E0B6-6C1A-D718-351B-CD495EBE1442}"/>
          </ac:spMkLst>
        </pc:spChg>
        <pc:spChg chg="mod">
          <ac:chgData name="Giorgio Ciotti" userId="5c7abbcdd3f9a550" providerId="LiveId" clId="{9965B2E3-21D4-420D-B086-F30E72405E29}" dt="2024-11-29T10:24:22.026" v="669" actId="27636"/>
          <ac:spMkLst>
            <pc:docMk/>
            <pc:sldMk cId="3352807174" sldId="304"/>
            <ac:spMk id="3" creationId="{83FEC70C-0102-B1B6-07A8-E090598BB31D}"/>
          </ac:spMkLst>
        </pc:spChg>
      </pc:sldChg>
      <pc:sldChg chg="modSp new mod">
        <pc:chgData name="Giorgio Ciotti" userId="5c7abbcdd3f9a550" providerId="LiveId" clId="{9965B2E3-21D4-420D-B086-F30E72405E29}" dt="2024-11-29T10:25:30.328" v="704" actId="255"/>
        <pc:sldMkLst>
          <pc:docMk/>
          <pc:sldMk cId="2601414875" sldId="305"/>
        </pc:sldMkLst>
        <pc:spChg chg="mod">
          <ac:chgData name="Giorgio Ciotti" userId="5c7abbcdd3f9a550" providerId="LiveId" clId="{9965B2E3-21D4-420D-B086-F30E72405E29}" dt="2024-11-29T10:25:18.212" v="701" actId="20577"/>
          <ac:spMkLst>
            <pc:docMk/>
            <pc:sldMk cId="2601414875" sldId="305"/>
            <ac:spMk id="2" creationId="{93874A27-A2B1-6D4D-D055-6B75775E0492}"/>
          </ac:spMkLst>
        </pc:spChg>
        <pc:spChg chg="mod">
          <ac:chgData name="Giorgio Ciotti" userId="5c7abbcdd3f9a550" providerId="LiveId" clId="{9965B2E3-21D4-420D-B086-F30E72405E29}" dt="2024-11-29T10:25:30.328" v="704" actId="255"/>
          <ac:spMkLst>
            <pc:docMk/>
            <pc:sldMk cId="2601414875" sldId="305"/>
            <ac:spMk id="3" creationId="{266514C4-9B2F-3F6A-84F0-0BE8FFF7B1B5}"/>
          </ac:spMkLst>
        </pc:spChg>
      </pc:sldChg>
      <pc:sldChg chg="modSp new mod">
        <pc:chgData name="Giorgio Ciotti" userId="5c7abbcdd3f9a550" providerId="LiveId" clId="{9965B2E3-21D4-420D-B086-F30E72405E29}" dt="2024-11-29T10:26:15.537" v="732" actId="27636"/>
        <pc:sldMkLst>
          <pc:docMk/>
          <pc:sldMk cId="1148045613" sldId="306"/>
        </pc:sldMkLst>
        <pc:spChg chg="mod">
          <ac:chgData name="Giorgio Ciotti" userId="5c7abbcdd3f9a550" providerId="LiveId" clId="{9965B2E3-21D4-420D-B086-F30E72405E29}" dt="2024-11-29T10:25:51.583" v="728" actId="20577"/>
          <ac:spMkLst>
            <pc:docMk/>
            <pc:sldMk cId="1148045613" sldId="306"/>
            <ac:spMk id="2" creationId="{47E8F209-E9B1-8EA3-DE65-32A5C77CD724}"/>
          </ac:spMkLst>
        </pc:spChg>
        <pc:spChg chg="mod">
          <ac:chgData name="Giorgio Ciotti" userId="5c7abbcdd3f9a550" providerId="LiveId" clId="{9965B2E3-21D4-420D-B086-F30E72405E29}" dt="2024-11-29T10:26:15.537" v="732" actId="27636"/>
          <ac:spMkLst>
            <pc:docMk/>
            <pc:sldMk cId="1148045613" sldId="306"/>
            <ac:spMk id="3" creationId="{ADD21CDE-EBA5-AE9C-021A-21AD98FC03F3}"/>
          </ac:spMkLst>
        </pc:spChg>
      </pc:sldChg>
      <pc:sldChg chg="modSp new mod">
        <pc:chgData name="Giorgio Ciotti" userId="5c7abbcdd3f9a550" providerId="LiveId" clId="{9965B2E3-21D4-420D-B086-F30E72405E29}" dt="2024-11-29T10:27:22.798" v="764" actId="27636"/>
        <pc:sldMkLst>
          <pc:docMk/>
          <pc:sldMk cId="1993370551" sldId="307"/>
        </pc:sldMkLst>
        <pc:spChg chg="mod">
          <ac:chgData name="Giorgio Ciotti" userId="5c7abbcdd3f9a550" providerId="LiveId" clId="{9965B2E3-21D4-420D-B086-F30E72405E29}" dt="2024-11-29T10:26:44.723" v="758" actId="14100"/>
          <ac:spMkLst>
            <pc:docMk/>
            <pc:sldMk cId="1993370551" sldId="307"/>
            <ac:spMk id="2" creationId="{D5EA7265-5251-F891-22CB-DC4FA27AFA28}"/>
          </ac:spMkLst>
        </pc:spChg>
        <pc:spChg chg="mod">
          <ac:chgData name="Giorgio Ciotti" userId="5c7abbcdd3f9a550" providerId="LiveId" clId="{9965B2E3-21D4-420D-B086-F30E72405E29}" dt="2024-11-29T10:27:22.798" v="764" actId="27636"/>
          <ac:spMkLst>
            <pc:docMk/>
            <pc:sldMk cId="1993370551" sldId="307"/>
            <ac:spMk id="3" creationId="{123765DD-D26F-3480-3220-66297C8B3EA3}"/>
          </ac:spMkLst>
        </pc:spChg>
      </pc:sldChg>
      <pc:sldChg chg="modSp new mod">
        <pc:chgData name="Giorgio Ciotti" userId="5c7abbcdd3f9a550" providerId="LiveId" clId="{9965B2E3-21D4-420D-B086-F30E72405E29}" dt="2024-11-29T10:28:04.516" v="792" actId="27636"/>
        <pc:sldMkLst>
          <pc:docMk/>
          <pc:sldMk cId="616284670" sldId="308"/>
        </pc:sldMkLst>
        <pc:spChg chg="mod">
          <ac:chgData name="Giorgio Ciotti" userId="5c7abbcdd3f9a550" providerId="LiveId" clId="{9965B2E3-21D4-420D-B086-F30E72405E29}" dt="2024-11-29T10:27:40.591" v="788" actId="20577"/>
          <ac:spMkLst>
            <pc:docMk/>
            <pc:sldMk cId="616284670" sldId="308"/>
            <ac:spMk id="2" creationId="{7C8CB572-4025-3A63-A623-D4D83438FE10}"/>
          </ac:spMkLst>
        </pc:spChg>
        <pc:spChg chg="mod">
          <ac:chgData name="Giorgio Ciotti" userId="5c7abbcdd3f9a550" providerId="LiveId" clId="{9965B2E3-21D4-420D-B086-F30E72405E29}" dt="2024-11-29T10:28:04.516" v="792" actId="27636"/>
          <ac:spMkLst>
            <pc:docMk/>
            <pc:sldMk cId="616284670" sldId="308"/>
            <ac:spMk id="3" creationId="{EDC0CE89-3A47-6DBE-ABD8-09AFBB9A0FF8}"/>
          </ac:spMkLst>
        </pc:spChg>
      </pc:sldChg>
      <pc:sldChg chg="new del">
        <pc:chgData name="Giorgio Ciotti" userId="5c7abbcdd3f9a550" providerId="LiveId" clId="{9965B2E3-21D4-420D-B086-F30E72405E29}" dt="2024-11-29T10:30:09.154" v="828" actId="2696"/>
        <pc:sldMkLst>
          <pc:docMk/>
          <pc:sldMk cId="1542347373" sldId="309"/>
        </pc:sldMkLst>
      </pc:sldChg>
      <pc:sldChg chg="modSp new mod">
        <pc:chgData name="Giorgio Ciotti" userId="5c7abbcdd3f9a550" providerId="LiveId" clId="{9965B2E3-21D4-420D-B086-F30E72405E29}" dt="2024-11-29T10:29:26.544" v="826" actId="113"/>
        <pc:sldMkLst>
          <pc:docMk/>
          <pc:sldMk cId="2882267326" sldId="310"/>
        </pc:sldMkLst>
        <pc:spChg chg="mod">
          <ac:chgData name="Giorgio Ciotti" userId="5c7abbcdd3f9a550" providerId="LiveId" clId="{9965B2E3-21D4-420D-B086-F30E72405E29}" dt="2024-11-29T10:28:23.363" v="820" actId="20577"/>
          <ac:spMkLst>
            <pc:docMk/>
            <pc:sldMk cId="2882267326" sldId="310"/>
            <ac:spMk id="2" creationId="{DFBA7C8A-BD79-DB47-CEF3-AE437579F00B}"/>
          </ac:spMkLst>
        </pc:spChg>
        <pc:spChg chg="mod">
          <ac:chgData name="Giorgio Ciotti" userId="5c7abbcdd3f9a550" providerId="LiveId" clId="{9965B2E3-21D4-420D-B086-F30E72405E29}" dt="2024-11-29T10:29:26.544" v="826" actId="113"/>
          <ac:spMkLst>
            <pc:docMk/>
            <pc:sldMk cId="2882267326" sldId="310"/>
            <ac:spMk id="3" creationId="{05ACDFA8-B666-4068-BB4F-D0985CB4D06D}"/>
          </ac:spMkLst>
        </pc:spChg>
      </pc:sldChg>
      <pc:sldChg chg="modSp new mod">
        <pc:chgData name="Giorgio Ciotti" userId="5c7abbcdd3f9a550" providerId="LiveId" clId="{9965B2E3-21D4-420D-B086-F30E72405E29}" dt="2024-11-29T10:31:44.016" v="916" actId="20577"/>
        <pc:sldMkLst>
          <pc:docMk/>
          <pc:sldMk cId="4161627838" sldId="311"/>
        </pc:sldMkLst>
        <pc:spChg chg="mod">
          <ac:chgData name="Giorgio Ciotti" userId="5c7abbcdd3f9a550" providerId="LiveId" clId="{9965B2E3-21D4-420D-B086-F30E72405E29}" dt="2024-11-29T10:30:49.607" v="838" actId="20577"/>
          <ac:spMkLst>
            <pc:docMk/>
            <pc:sldMk cId="4161627838" sldId="311"/>
            <ac:spMk id="2" creationId="{EB454489-62D8-B453-8901-51522B59B96B}"/>
          </ac:spMkLst>
        </pc:spChg>
        <pc:spChg chg="mod">
          <ac:chgData name="Giorgio Ciotti" userId="5c7abbcdd3f9a550" providerId="LiveId" clId="{9965B2E3-21D4-420D-B086-F30E72405E29}" dt="2024-11-29T10:31:44.016" v="916" actId="20577"/>
          <ac:spMkLst>
            <pc:docMk/>
            <pc:sldMk cId="4161627838" sldId="311"/>
            <ac:spMk id="3" creationId="{0C1F9CE3-FE39-007F-B68E-2DC2FE2BF56E}"/>
          </ac:spMkLst>
        </pc:spChg>
      </pc:sldChg>
      <pc:sldChg chg="modSp new mod">
        <pc:chgData name="Giorgio Ciotti" userId="5c7abbcdd3f9a550" providerId="LiveId" clId="{9965B2E3-21D4-420D-B086-F30E72405E29}" dt="2024-11-29T11:00:58.714" v="947" actId="27636"/>
        <pc:sldMkLst>
          <pc:docMk/>
          <pc:sldMk cId="1352784922" sldId="312"/>
        </pc:sldMkLst>
        <pc:spChg chg="mod">
          <ac:chgData name="Giorgio Ciotti" userId="5c7abbcdd3f9a550" providerId="LiveId" clId="{9965B2E3-21D4-420D-B086-F30E72405E29}" dt="2024-11-29T10:36:08.148" v="943" actId="27636"/>
          <ac:spMkLst>
            <pc:docMk/>
            <pc:sldMk cId="1352784922" sldId="312"/>
            <ac:spMk id="2" creationId="{BEEC1111-0C59-4BC1-262B-2887CF43EE72}"/>
          </ac:spMkLst>
        </pc:spChg>
        <pc:spChg chg="mod">
          <ac:chgData name="Giorgio Ciotti" userId="5c7abbcdd3f9a550" providerId="LiveId" clId="{9965B2E3-21D4-420D-B086-F30E72405E29}" dt="2024-11-29T11:00:58.714" v="947" actId="27636"/>
          <ac:spMkLst>
            <pc:docMk/>
            <pc:sldMk cId="1352784922" sldId="312"/>
            <ac:spMk id="3" creationId="{E874AA7A-339A-FEA4-6152-8A1AD892DD2D}"/>
          </ac:spMkLst>
        </pc:spChg>
      </pc:sldChg>
      <pc:sldChg chg="modSp new mod">
        <pc:chgData name="Giorgio Ciotti" userId="5c7abbcdd3f9a550" providerId="LiveId" clId="{9965B2E3-21D4-420D-B086-F30E72405E29}" dt="2024-11-29T11:10:39.984" v="974" actId="255"/>
        <pc:sldMkLst>
          <pc:docMk/>
          <pc:sldMk cId="3467037453" sldId="313"/>
        </pc:sldMkLst>
        <pc:spChg chg="mod">
          <ac:chgData name="Giorgio Ciotti" userId="5c7abbcdd3f9a550" providerId="LiveId" clId="{9965B2E3-21D4-420D-B086-F30E72405E29}" dt="2024-11-29T11:10:25.535" v="971" actId="20577"/>
          <ac:spMkLst>
            <pc:docMk/>
            <pc:sldMk cId="3467037453" sldId="313"/>
            <ac:spMk id="2" creationId="{977F6DB6-21C4-1318-108F-FECCDE91D692}"/>
          </ac:spMkLst>
        </pc:spChg>
        <pc:spChg chg="mod">
          <ac:chgData name="Giorgio Ciotti" userId="5c7abbcdd3f9a550" providerId="LiveId" clId="{9965B2E3-21D4-420D-B086-F30E72405E29}" dt="2024-11-29T11:10:39.984" v="974" actId="255"/>
          <ac:spMkLst>
            <pc:docMk/>
            <pc:sldMk cId="3467037453" sldId="313"/>
            <ac:spMk id="3" creationId="{2A15B53B-58C8-4524-BDF1-50E38437635D}"/>
          </ac:spMkLst>
        </pc:spChg>
      </pc:sldChg>
      <pc:sldChg chg="modSp new mod">
        <pc:chgData name="Giorgio Ciotti" userId="5c7abbcdd3f9a550" providerId="LiveId" clId="{9965B2E3-21D4-420D-B086-F30E72405E29}" dt="2024-11-29T11:11:41.828" v="1012" actId="255"/>
        <pc:sldMkLst>
          <pc:docMk/>
          <pc:sldMk cId="4292438679" sldId="314"/>
        </pc:sldMkLst>
        <pc:spChg chg="mod">
          <ac:chgData name="Giorgio Ciotti" userId="5c7abbcdd3f9a550" providerId="LiveId" clId="{9965B2E3-21D4-420D-B086-F30E72405E29}" dt="2024-11-29T11:10:59.602" v="1000" actId="20577"/>
          <ac:spMkLst>
            <pc:docMk/>
            <pc:sldMk cId="4292438679" sldId="314"/>
            <ac:spMk id="2" creationId="{97075470-D89D-C3F5-45DD-9B0C99979648}"/>
          </ac:spMkLst>
        </pc:spChg>
        <pc:spChg chg="mod">
          <ac:chgData name="Giorgio Ciotti" userId="5c7abbcdd3f9a550" providerId="LiveId" clId="{9965B2E3-21D4-420D-B086-F30E72405E29}" dt="2024-11-29T11:11:41.828" v="1012" actId="255"/>
          <ac:spMkLst>
            <pc:docMk/>
            <pc:sldMk cId="4292438679" sldId="314"/>
            <ac:spMk id="3" creationId="{944AFBC3-5FAC-2E11-B59E-BAE47998A947}"/>
          </ac:spMkLst>
        </pc:spChg>
      </pc:sldChg>
      <pc:sldChg chg="modSp new mod">
        <pc:chgData name="Giorgio Ciotti" userId="5c7abbcdd3f9a550" providerId="LiveId" clId="{9965B2E3-21D4-420D-B086-F30E72405E29}" dt="2024-11-29T11:13:11.022" v="1063" actId="6549"/>
        <pc:sldMkLst>
          <pc:docMk/>
          <pc:sldMk cId="1822655872" sldId="315"/>
        </pc:sldMkLst>
        <pc:spChg chg="mod">
          <ac:chgData name="Giorgio Ciotti" userId="5c7abbcdd3f9a550" providerId="LiveId" clId="{9965B2E3-21D4-420D-B086-F30E72405E29}" dt="2024-11-29T11:12:02.143" v="1037" actId="20577"/>
          <ac:spMkLst>
            <pc:docMk/>
            <pc:sldMk cId="1822655872" sldId="315"/>
            <ac:spMk id="2" creationId="{D30E4123-F80E-3C41-1DAA-8B3874F052C2}"/>
          </ac:spMkLst>
        </pc:spChg>
        <pc:spChg chg="mod">
          <ac:chgData name="Giorgio Ciotti" userId="5c7abbcdd3f9a550" providerId="LiveId" clId="{9965B2E3-21D4-420D-B086-F30E72405E29}" dt="2024-11-29T11:13:11.022" v="1063" actId="6549"/>
          <ac:spMkLst>
            <pc:docMk/>
            <pc:sldMk cId="1822655872" sldId="315"/>
            <ac:spMk id="3" creationId="{71E53DFB-AAAD-28E5-3DB0-035D56329521}"/>
          </ac:spMkLst>
        </pc:spChg>
      </pc:sldChg>
      <pc:sldChg chg="modSp new mod">
        <pc:chgData name="Giorgio Ciotti" userId="5c7abbcdd3f9a550" providerId="LiveId" clId="{9965B2E3-21D4-420D-B086-F30E72405E29}" dt="2024-11-29T14:10:20.539" v="1233" actId="255"/>
        <pc:sldMkLst>
          <pc:docMk/>
          <pc:sldMk cId="2382666827" sldId="316"/>
        </pc:sldMkLst>
        <pc:spChg chg="mod">
          <ac:chgData name="Giorgio Ciotti" userId="5c7abbcdd3f9a550" providerId="LiveId" clId="{9965B2E3-21D4-420D-B086-F30E72405E29}" dt="2024-11-29T14:09:42.790" v="1228" actId="20577"/>
          <ac:spMkLst>
            <pc:docMk/>
            <pc:sldMk cId="2382666827" sldId="316"/>
            <ac:spMk id="2" creationId="{2BBFF29F-A68A-8489-4EE4-FF6B6FBB29F9}"/>
          </ac:spMkLst>
        </pc:spChg>
        <pc:spChg chg="mod">
          <ac:chgData name="Giorgio Ciotti" userId="5c7abbcdd3f9a550" providerId="LiveId" clId="{9965B2E3-21D4-420D-B086-F30E72405E29}" dt="2024-11-29T14:10:20.539" v="1233" actId="255"/>
          <ac:spMkLst>
            <pc:docMk/>
            <pc:sldMk cId="2382666827" sldId="316"/>
            <ac:spMk id="3" creationId="{762C4880-27CB-2154-AE3B-117BA8027597}"/>
          </ac:spMkLst>
        </pc:spChg>
      </pc:sldChg>
      <pc:sldChg chg="new">
        <pc:chgData name="Giorgio Ciotti" userId="5c7abbcdd3f9a550" providerId="LiveId" clId="{9965B2E3-21D4-420D-B086-F30E72405E29}" dt="2024-11-29T11:14:03.139" v="1065" actId="680"/>
        <pc:sldMkLst>
          <pc:docMk/>
          <pc:sldMk cId="3818467956" sldId="317"/>
        </pc:sldMkLst>
      </pc:sldChg>
      <pc:sldChg chg="addSp delSp modSp new mod modClrScheme chgLayout">
        <pc:chgData name="Giorgio Ciotti" userId="5c7abbcdd3f9a550" providerId="LiveId" clId="{9965B2E3-21D4-420D-B086-F30E72405E29}" dt="2024-11-29T11:14:44.456" v="1070" actId="962"/>
        <pc:sldMkLst>
          <pc:docMk/>
          <pc:sldMk cId="1489904859" sldId="318"/>
        </pc:sldMkLst>
        <pc:spChg chg="del">
          <ac:chgData name="Giorgio Ciotti" userId="5c7abbcdd3f9a550" providerId="LiveId" clId="{9965B2E3-21D4-420D-B086-F30E72405E29}" dt="2024-11-29T11:14:36.474" v="1068" actId="26606"/>
          <ac:spMkLst>
            <pc:docMk/>
            <pc:sldMk cId="1489904859" sldId="318"/>
            <ac:spMk id="2" creationId="{6532E257-29C8-ACE4-7767-46AD2D237B59}"/>
          </ac:spMkLst>
        </pc:spChg>
        <pc:spChg chg="mod ord modVis">
          <ac:chgData name="Giorgio Ciotti" userId="5c7abbcdd3f9a550" providerId="LiveId" clId="{9965B2E3-21D4-420D-B086-F30E72405E29}" dt="2024-11-29T11:14:36.474" v="1068" actId="26606"/>
          <ac:spMkLst>
            <pc:docMk/>
            <pc:sldMk cId="1489904859" sldId="318"/>
            <ac:spMk id="3" creationId="{657EFBF1-3BF9-DEAB-C86E-E1B3F7C64218}"/>
          </ac:spMkLst>
        </pc:spChg>
        <pc:spChg chg="del">
          <ac:chgData name="Giorgio Ciotti" userId="5c7abbcdd3f9a550" providerId="LiveId" clId="{9965B2E3-21D4-420D-B086-F30E72405E29}" dt="2024-11-29T11:14:32.801" v="1067"/>
          <ac:spMkLst>
            <pc:docMk/>
            <pc:sldMk cId="1489904859" sldId="318"/>
            <ac:spMk id="4" creationId="{7DBD0618-914F-3528-B62A-EEC915C59602}"/>
          </ac:spMkLst>
        </pc:spChg>
        <pc:picChg chg="add mod">
          <ac:chgData name="Giorgio Ciotti" userId="5c7abbcdd3f9a550" providerId="LiveId" clId="{9965B2E3-21D4-420D-B086-F30E72405E29}" dt="2024-11-29T11:14:44.456" v="1070" actId="962"/>
          <ac:picMkLst>
            <pc:docMk/>
            <pc:sldMk cId="1489904859" sldId="318"/>
            <ac:picMk id="5" creationId="{3FA1E985-2BA8-A7FF-DA60-02B603AD54A4}"/>
          </ac:picMkLst>
        </pc:picChg>
      </pc:sldChg>
      <pc:sldChg chg="addSp delSp modSp new mod">
        <pc:chgData name="Giorgio Ciotti" userId="5c7abbcdd3f9a550" providerId="LiveId" clId="{9965B2E3-21D4-420D-B086-F30E72405E29}" dt="2024-11-29T11:15:34.001" v="1074" actId="27614"/>
        <pc:sldMkLst>
          <pc:docMk/>
          <pc:sldMk cId="659564557" sldId="319"/>
        </pc:sldMkLst>
        <pc:spChg chg="del">
          <ac:chgData name="Giorgio Ciotti" userId="5c7abbcdd3f9a550" providerId="LiveId" clId="{9965B2E3-21D4-420D-B086-F30E72405E29}" dt="2024-11-29T11:15:30.772" v="1073" actId="26606"/>
          <ac:spMkLst>
            <pc:docMk/>
            <pc:sldMk cId="659564557" sldId="319"/>
            <ac:spMk id="2" creationId="{F290BF26-456C-5CD7-11D0-5E0207BE73BB}"/>
          </ac:spMkLst>
        </pc:spChg>
        <pc:spChg chg="mod ord modVis">
          <ac:chgData name="Giorgio Ciotti" userId="5c7abbcdd3f9a550" providerId="LiveId" clId="{9965B2E3-21D4-420D-B086-F30E72405E29}" dt="2024-11-29T11:15:30.772" v="1073" actId="26606"/>
          <ac:spMkLst>
            <pc:docMk/>
            <pc:sldMk cId="659564557" sldId="319"/>
            <ac:spMk id="3" creationId="{1404D370-52CE-0A72-2C19-1C0443A9D2B6}"/>
          </ac:spMkLst>
        </pc:spChg>
        <pc:spChg chg="del">
          <ac:chgData name="Giorgio Ciotti" userId="5c7abbcdd3f9a550" providerId="LiveId" clId="{9965B2E3-21D4-420D-B086-F30E72405E29}" dt="2024-11-29T11:15:26.708" v="1072"/>
          <ac:spMkLst>
            <pc:docMk/>
            <pc:sldMk cId="659564557" sldId="319"/>
            <ac:spMk id="4" creationId="{2DB3D804-A767-7486-93EF-D9D4541F0A56}"/>
          </ac:spMkLst>
        </pc:spChg>
        <pc:spChg chg="del">
          <ac:chgData name="Giorgio Ciotti" userId="5c7abbcdd3f9a550" providerId="LiveId" clId="{9965B2E3-21D4-420D-B086-F30E72405E29}" dt="2024-11-29T11:15:30.772" v="1073" actId="26606"/>
          <ac:spMkLst>
            <pc:docMk/>
            <pc:sldMk cId="659564557" sldId="319"/>
            <ac:spMk id="5" creationId="{1AEB1906-CD65-AEAE-3DE0-54F2A30E07A3}"/>
          </ac:spMkLst>
        </pc:spChg>
        <pc:picChg chg="add mod">
          <ac:chgData name="Giorgio Ciotti" userId="5c7abbcdd3f9a550" providerId="LiveId" clId="{9965B2E3-21D4-420D-B086-F30E72405E29}" dt="2024-11-29T11:15:34.001" v="1074" actId="27614"/>
          <ac:picMkLst>
            <pc:docMk/>
            <pc:sldMk cId="659564557" sldId="319"/>
            <ac:picMk id="6" creationId="{D36469D4-44AC-6AE2-3FBD-A9D42924A543}"/>
          </ac:picMkLst>
        </pc:picChg>
      </pc:sldChg>
      <pc:sldChg chg="addSp delSp modSp new mod">
        <pc:chgData name="Giorgio Ciotti" userId="5c7abbcdd3f9a550" providerId="LiveId" clId="{9965B2E3-21D4-420D-B086-F30E72405E29}" dt="2024-11-29T11:15:58" v="1077" actId="26606"/>
        <pc:sldMkLst>
          <pc:docMk/>
          <pc:sldMk cId="3071390364" sldId="320"/>
        </pc:sldMkLst>
        <pc:spChg chg="del">
          <ac:chgData name="Giorgio Ciotti" userId="5c7abbcdd3f9a550" providerId="LiveId" clId="{9965B2E3-21D4-420D-B086-F30E72405E29}" dt="2024-11-29T11:15:58" v="1077" actId="26606"/>
          <ac:spMkLst>
            <pc:docMk/>
            <pc:sldMk cId="3071390364" sldId="320"/>
            <ac:spMk id="2" creationId="{71B7272E-8718-509B-31C6-C30E93E95BFD}"/>
          </ac:spMkLst>
        </pc:spChg>
        <pc:spChg chg="mod ord modVis">
          <ac:chgData name="Giorgio Ciotti" userId="5c7abbcdd3f9a550" providerId="LiveId" clId="{9965B2E3-21D4-420D-B086-F30E72405E29}" dt="2024-11-29T11:15:58" v="1077" actId="26606"/>
          <ac:spMkLst>
            <pc:docMk/>
            <pc:sldMk cId="3071390364" sldId="320"/>
            <ac:spMk id="3" creationId="{4779588A-D2F9-16FB-1F75-F658F90D82E4}"/>
          </ac:spMkLst>
        </pc:spChg>
        <pc:spChg chg="del">
          <ac:chgData name="Giorgio Ciotti" userId="5c7abbcdd3f9a550" providerId="LiveId" clId="{9965B2E3-21D4-420D-B086-F30E72405E29}" dt="2024-11-29T11:15:55.255" v="1076"/>
          <ac:spMkLst>
            <pc:docMk/>
            <pc:sldMk cId="3071390364" sldId="320"/>
            <ac:spMk id="4" creationId="{70894578-9A70-DA31-5CD9-A874306AAA89}"/>
          </ac:spMkLst>
        </pc:spChg>
        <pc:spChg chg="del">
          <ac:chgData name="Giorgio Ciotti" userId="5c7abbcdd3f9a550" providerId="LiveId" clId="{9965B2E3-21D4-420D-B086-F30E72405E29}" dt="2024-11-29T11:15:58" v="1077" actId="26606"/>
          <ac:spMkLst>
            <pc:docMk/>
            <pc:sldMk cId="3071390364" sldId="320"/>
            <ac:spMk id="5" creationId="{233E5377-51BB-90CE-07FF-5D7CBB3ECE22}"/>
          </ac:spMkLst>
        </pc:spChg>
        <pc:picChg chg="add mod">
          <ac:chgData name="Giorgio Ciotti" userId="5c7abbcdd3f9a550" providerId="LiveId" clId="{9965B2E3-21D4-420D-B086-F30E72405E29}" dt="2024-11-29T11:15:58" v="1077" actId="26606"/>
          <ac:picMkLst>
            <pc:docMk/>
            <pc:sldMk cId="3071390364" sldId="320"/>
            <ac:picMk id="6" creationId="{4B14E375-13EB-FBE1-C222-A234AF9B8BC8}"/>
          </ac:picMkLst>
        </pc:picChg>
      </pc:sldChg>
      <pc:sldChg chg="addSp delSp modSp new mod modClrScheme chgLayout">
        <pc:chgData name="Giorgio Ciotti" userId="5c7abbcdd3f9a550" providerId="LiveId" clId="{9965B2E3-21D4-420D-B086-F30E72405E29}" dt="2024-11-29T11:16:17.242" v="1080" actId="26606"/>
        <pc:sldMkLst>
          <pc:docMk/>
          <pc:sldMk cId="3447567323" sldId="321"/>
        </pc:sldMkLst>
        <pc:spChg chg="del">
          <ac:chgData name="Giorgio Ciotti" userId="5c7abbcdd3f9a550" providerId="LiveId" clId="{9965B2E3-21D4-420D-B086-F30E72405E29}" dt="2024-11-29T11:16:17.242" v="1080" actId="26606"/>
          <ac:spMkLst>
            <pc:docMk/>
            <pc:sldMk cId="3447567323" sldId="321"/>
            <ac:spMk id="2" creationId="{89C3A3C5-7163-D1D2-0A20-34898BE89C28}"/>
          </ac:spMkLst>
        </pc:spChg>
        <pc:spChg chg="del">
          <ac:chgData name="Giorgio Ciotti" userId="5c7abbcdd3f9a550" providerId="LiveId" clId="{9965B2E3-21D4-420D-B086-F30E72405E29}" dt="2024-11-29T11:16:17.242" v="1080" actId="26606"/>
          <ac:spMkLst>
            <pc:docMk/>
            <pc:sldMk cId="3447567323" sldId="321"/>
            <ac:spMk id="3" creationId="{CF31F495-C882-E98E-79A7-9D7A1082FDE4}"/>
          </ac:spMkLst>
        </pc:spChg>
        <pc:spChg chg="mod modVis">
          <ac:chgData name="Giorgio Ciotti" userId="5c7abbcdd3f9a550" providerId="LiveId" clId="{9965B2E3-21D4-420D-B086-F30E72405E29}" dt="2024-11-29T11:16:17.242" v="1080" actId="26606"/>
          <ac:spMkLst>
            <pc:docMk/>
            <pc:sldMk cId="3447567323" sldId="321"/>
            <ac:spMk id="4" creationId="{634186AE-AFDF-34DA-64EA-D967DB7DF400}"/>
          </ac:spMkLst>
        </pc:spChg>
        <pc:picChg chg="add mod">
          <ac:chgData name="Giorgio Ciotti" userId="5c7abbcdd3f9a550" providerId="LiveId" clId="{9965B2E3-21D4-420D-B086-F30E72405E29}" dt="2024-11-29T11:16:17.242" v="1080" actId="26606"/>
          <ac:picMkLst>
            <pc:docMk/>
            <pc:sldMk cId="3447567323" sldId="321"/>
            <ac:picMk id="5" creationId="{FE8712CB-90A1-B607-5444-86FA9E935686}"/>
          </ac:picMkLst>
        </pc:picChg>
      </pc:sldChg>
      <pc:sldChg chg="addSp delSp modSp new mod">
        <pc:chgData name="Giorgio Ciotti" userId="5c7abbcdd3f9a550" providerId="LiveId" clId="{9965B2E3-21D4-420D-B086-F30E72405E29}" dt="2024-11-29T11:16:42.704" v="1085" actId="962"/>
        <pc:sldMkLst>
          <pc:docMk/>
          <pc:sldMk cId="2471120726" sldId="322"/>
        </pc:sldMkLst>
        <pc:spChg chg="del">
          <ac:chgData name="Giorgio Ciotti" userId="5c7abbcdd3f9a550" providerId="LiveId" clId="{9965B2E3-21D4-420D-B086-F30E72405E29}" dt="2024-11-29T11:16:37.058" v="1083" actId="26606"/>
          <ac:spMkLst>
            <pc:docMk/>
            <pc:sldMk cId="2471120726" sldId="322"/>
            <ac:spMk id="2" creationId="{9DC36BDE-9F28-A032-9638-9DC501FC59E3}"/>
          </ac:spMkLst>
        </pc:spChg>
        <pc:spChg chg="mod ord modVis">
          <ac:chgData name="Giorgio Ciotti" userId="5c7abbcdd3f9a550" providerId="LiveId" clId="{9965B2E3-21D4-420D-B086-F30E72405E29}" dt="2024-11-29T11:16:37.058" v="1083" actId="26606"/>
          <ac:spMkLst>
            <pc:docMk/>
            <pc:sldMk cId="2471120726" sldId="322"/>
            <ac:spMk id="3" creationId="{C4A2EAF4-2327-F2D1-99B5-D20D39D4005D}"/>
          </ac:spMkLst>
        </pc:spChg>
        <pc:spChg chg="del">
          <ac:chgData name="Giorgio Ciotti" userId="5c7abbcdd3f9a550" providerId="LiveId" clId="{9965B2E3-21D4-420D-B086-F30E72405E29}" dt="2024-11-29T11:16:34.940" v="1082"/>
          <ac:spMkLst>
            <pc:docMk/>
            <pc:sldMk cId="2471120726" sldId="322"/>
            <ac:spMk id="4" creationId="{6ECE1ACD-1EE5-55D0-EE8A-657AC90ECB03}"/>
          </ac:spMkLst>
        </pc:spChg>
        <pc:spChg chg="del">
          <ac:chgData name="Giorgio Ciotti" userId="5c7abbcdd3f9a550" providerId="LiveId" clId="{9965B2E3-21D4-420D-B086-F30E72405E29}" dt="2024-11-29T11:16:37.058" v="1083" actId="26606"/>
          <ac:spMkLst>
            <pc:docMk/>
            <pc:sldMk cId="2471120726" sldId="322"/>
            <ac:spMk id="5" creationId="{6B04ACB3-CB7A-ADE5-72C3-309076D2A1EB}"/>
          </ac:spMkLst>
        </pc:spChg>
        <pc:picChg chg="add mod">
          <ac:chgData name="Giorgio Ciotti" userId="5c7abbcdd3f9a550" providerId="LiveId" clId="{9965B2E3-21D4-420D-B086-F30E72405E29}" dt="2024-11-29T11:16:42.704" v="1085" actId="962"/>
          <ac:picMkLst>
            <pc:docMk/>
            <pc:sldMk cId="2471120726" sldId="322"/>
            <ac:picMk id="6" creationId="{DAB65943-84BD-8988-7C26-002AE6A0922F}"/>
          </ac:picMkLst>
        </pc:picChg>
      </pc:sldChg>
      <pc:sldChg chg="addSp delSp modSp new mod">
        <pc:chgData name="Giorgio Ciotti" userId="5c7abbcdd3f9a550" providerId="LiveId" clId="{9965B2E3-21D4-420D-B086-F30E72405E29}" dt="2024-11-29T11:17:30.302" v="1088" actId="26606"/>
        <pc:sldMkLst>
          <pc:docMk/>
          <pc:sldMk cId="479967781" sldId="323"/>
        </pc:sldMkLst>
        <pc:spChg chg="del">
          <ac:chgData name="Giorgio Ciotti" userId="5c7abbcdd3f9a550" providerId="LiveId" clId="{9965B2E3-21D4-420D-B086-F30E72405E29}" dt="2024-11-29T11:17:30.302" v="1088" actId="26606"/>
          <ac:spMkLst>
            <pc:docMk/>
            <pc:sldMk cId="479967781" sldId="323"/>
            <ac:spMk id="2" creationId="{5EF27DBD-31BC-E573-6B25-0A292192ED7C}"/>
          </ac:spMkLst>
        </pc:spChg>
        <pc:spChg chg="mod ord modVis">
          <ac:chgData name="Giorgio Ciotti" userId="5c7abbcdd3f9a550" providerId="LiveId" clId="{9965B2E3-21D4-420D-B086-F30E72405E29}" dt="2024-11-29T11:17:30.302" v="1088" actId="26606"/>
          <ac:spMkLst>
            <pc:docMk/>
            <pc:sldMk cId="479967781" sldId="323"/>
            <ac:spMk id="3" creationId="{57E5895F-0C8B-701F-B5AB-3D63BBC9A924}"/>
          </ac:spMkLst>
        </pc:spChg>
        <pc:spChg chg="del">
          <ac:chgData name="Giorgio Ciotti" userId="5c7abbcdd3f9a550" providerId="LiveId" clId="{9965B2E3-21D4-420D-B086-F30E72405E29}" dt="2024-11-29T11:17:27.138" v="1087"/>
          <ac:spMkLst>
            <pc:docMk/>
            <pc:sldMk cId="479967781" sldId="323"/>
            <ac:spMk id="4" creationId="{C1F655B2-0A98-6A7E-3515-6ECAAF32EB95}"/>
          </ac:spMkLst>
        </pc:spChg>
        <pc:spChg chg="del">
          <ac:chgData name="Giorgio Ciotti" userId="5c7abbcdd3f9a550" providerId="LiveId" clId="{9965B2E3-21D4-420D-B086-F30E72405E29}" dt="2024-11-29T11:17:30.302" v="1088" actId="26606"/>
          <ac:spMkLst>
            <pc:docMk/>
            <pc:sldMk cId="479967781" sldId="323"/>
            <ac:spMk id="5" creationId="{0BEDF15B-A4A1-81D5-9E1F-2DF371B58066}"/>
          </ac:spMkLst>
        </pc:spChg>
        <pc:picChg chg="add mod">
          <ac:chgData name="Giorgio Ciotti" userId="5c7abbcdd3f9a550" providerId="LiveId" clId="{9965B2E3-21D4-420D-B086-F30E72405E29}" dt="2024-11-29T11:17:30.302" v="1088" actId="26606"/>
          <ac:picMkLst>
            <pc:docMk/>
            <pc:sldMk cId="479967781" sldId="323"/>
            <ac:picMk id="6" creationId="{0B792038-61A1-E4DA-CA69-30239AB35F04}"/>
          </ac:picMkLst>
        </pc:picChg>
      </pc:sldChg>
      <pc:sldChg chg="addSp delSp modSp new mod">
        <pc:chgData name="Giorgio Ciotti" userId="5c7abbcdd3f9a550" providerId="LiveId" clId="{9965B2E3-21D4-420D-B086-F30E72405E29}" dt="2024-11-29T14:46:21.172" v="1935" actId="1076"/>
        <pc:sldMkLst>
          <pc:docMk/>
          <pc:sldMk cId="2947680962" sldId="324"/>
        </pc:sldMkLst>
        <pc:spChg chg="del">
          <ac:chgData name="Giorgio Ciotti" userId="5c7abbcdd3f9a550" providerId="LiveId" clId="{9965B2E3-21D4-420D-B086-F30E72405E29}" dt="2024-11-29T11:17:51.380" v="1091" actId="26606"/>
          <ac:spMkLst>
            <pc:docMk/>
            <pc:sldMk cId="2947680962" sldId="324"/>
            <ac:spMk id="2" creationId="{96B4DDBC-9BDD-0B74-C34D-10D88C322483}"/>
          </ac:spMkLst>
        </pc:spChg>
        <pc:spChg chg="mod modVis">
          <ac:chgData name="Giorgio Ciotti" userId="5c7abbcdd3f9a550" providerId="LiveId" clId="{9965B2E3-21D4-420D-B086-F30E72405E29}" dt="2024-11-29T11:17:51.380" v="1091" actId="26606"/>
          <ac:spMkLst>
            <pc:docMk/>
            <pc:sldMk cId="2947680962" sldId="324"/>
            <ac:spMk id="3" creationId="{281B4190-C75E-501E-7624-E098FE6A0028}"/>
          </ac:spMkLst>
        </pc:spChg>
        <pc:spChg chg="del">
          <ac:chgData name="Giorgio Ciotti" userId="5c7abbcdd3f9a550" providerId="LiveId" clId="{9965B2E3-21D4-420D-B086-F30E72405E29}" dt="2024-11-29T11:17:51.380" v="1091" actId="26606"/>
          <ac:spMkLst>
            <pc:docMk/>
            <pc:sldMk cId="2947680962" sldId="324"/>
            <ac:spMk id="4" creationId="{F6A397AA-4AE6-1BA5-3EA7-8148C6F98B5C}"/>
          </ac:spMkLst>
        </pc:spChg>
        <pc:spChg chg="del">
          <ac:chgData name="Giorgio Ciotti" userId="5c7abbcdd3f9a550" providerId="LiveId" clId="{9965B2E3-21D4-420D-B086-F30E72405E29}" dt="2024-11-29T11:17:51.380" v="1091" actId="26606"/>
          <ac:spMkLst>
            <pc:docMk/>
            <pc:sldMk cId="2947680962" sldId="324"/>
            <ac:spMk id="5" creationId="{5371E120-CF82-B5B4-785E-AC5AEF9BCDAD}"/>
          </ac:spMkLst>
        </pc:spChg>
        <pc:picChg chg="add mod">
          <ac:chgData name="Giorgio Ciotti" userId="5c7abbcdd3f9a550" providerId="LiveId" clId="{9965B2E3-21D4-420D-B086-F30E72405E29}" dt="2024-11-29T14:46:21.172" v="1935" actId="1076"/>
          <ac:picMkLst>
            <pc:docMk/>
            <pc:sldMk cId="2947680962" sldId="324"/>
            <ac:picMk id="6" creationId="{BCE3CFA9-8480-CA88-DC8D-4EA119425BCC}"/>
          </ac:picMkLst>
        </pc:picChg>
      </pc:sldChg>
      <pc:sldChg chg="addSp delSp modSp new mod modClrScheme chgLayout">
        <pc:chgData name="Giorgio Ciotti" userId="5c7abbcdd3f9a550" providerId="LiveId" clId="{9965B2E3-21D4-420D-B086-F30E72405E29}" dt="2024-11-29T11:19:31.093" v="1103" actId="26606"/>
        <pc:sldMkLst>
          <pc:docMk/>
          <pc:sldMk cId="2324681953" sldId="325"/>
        </pc:sldMkLst>
        <pc:spChg chg="mod">
          <ac:chgData name="Giorgio Ciotti" userId="5c7abbcdd3f9a550" providerId="LiveId" clId="{9965B2E3-21D4-420D-B086-F30E72405E29}" dt="2024-11-29T11:19:31.093" v="1103" actId="26606"/>
          <ac:spMkLst>
            <pc:docMk/>
            <pc:sldMk cId="2324681953" sldId="325"/>
            <ac:spMk id="2" creationId="{FA8234CA-F727-B1C8-D0E9-2BE7FBE81A2E}"/>
          </ac:spMkLst>
        </pc:spChg>
        <pc:spChg chg="mod ord">
          <ac:chgData name="Giorgio Ciotti" userId="5c7abbcdd3f9a550" providerId="LiveId" clId="{9965B2E3-21D4-420D-B086-F30E72405E29}" dt="2024-11-29T11:19:31.093" v="1103" actId="26606"/>
          <ac:spMkLst>
            <pc:docMk/>
            <pc:sldMk cId="2324681953" sldId="325"/>
            <ac:spMk id="3" creationId="{7F126C52-B5EE-8C67-0C71-E45FB0FE40D1}"/>
          </ac:spMkLst>
        </pc:spChg>
        <pc:spChg chg="del">
          <ac:chgData name="Giorgio Ciotti" userId="5c7abbcdd3f9a550" providerId="LiveId" clId="{9965B2E3-21D4-420D-B086-F30E72405E29}" dt="2024-11-29T11:18:34.643" v="1100" actId="22"/>
          <ac:spMkLst>
            <pc:docMk/>
            <pc:sldMk cId="2324681953" sldId="325"/>
            <ac:spMk id="4" creationId="{1A6C0215-102E-8A47-05B2-2FCA078051E1}"/>
          </ac:spMkLst>
        </pc:spChg>
        <pc:spChg chg="del">
          <ac:chgData name="Giorgio Ciotti" userId="5c7abbcdd3f9a550" providerId="LiveId" clId="{9965B2E3-21D4-420D-B086-F30E72405E29}" dt="2024-11-29T11:18:52.288" v="1101" actId="26606"/>
          <ac:spMkLst>
            <pc:docMk/>
            <pc:sldMk cId="2324681953" sldId="325"/>
            <ac:spMk id="5" creationId="{B0C9DC31-243F-3A06-6266-C37557A5BCAA}"/>
          </ac:spMkLst>
        </pc:spChg>
        <pc:spChg chg="add del mod">
          <ac:chgData name="Giorgio Ciotti" userId="5c7abbcdd3f9a550" providerId="LiveId" clId="{9965B2E3-21D4-420D-B086-F30E72405E29}" dt="2024-11-29T11:19:25.249" v="1102" actId="931"/>
          <ac:spMkLst>
            <pc:docMk/>
            <pc:sldMk cId="2324681953" sldId="325"/>
            <ac:spMk id="12" creationId="{6676EB84-8575-6AFC-1183-3A30EE3641E9}"/>
          </ac:spMkLst>
        </pc:spChg>
        <pc:picChg chg="add mod ord">
          <ac:chgData name="Giorgio Ciotti" userId="5c7abbcdd3f9a550" providerId="LiveId" clId="{9965B2E3-21D4-420D-B086-F30E72405E29}" dt="2024-11-29T11:19:31.093" v="1103" actId="26606"/>
          <ac:picMkLst>
            <pc:docMk/>
            <pc:sldMk cId="2324681953" sldId="325"/>
            <ac:picMk id="7" creationId="{D46011BE-F01B-AEE4-7C55-F0EB58559520}"/>
          </ac:picMkLst>
        </pc:picChg>
        <pc:picChg chg="add mod ord">
          <ac:chgData name="Giorgio Ciotti" userId="5c7abbcdd3f9a550" providerId="LiveId" clId="{9965B2E3-21D4-420D-B086-F30E72405E29}" dt="2024-11-29T11:19:31.093" v="1103" actId="26606"/>
          <ac:picMkLst>
            <pc:docMk/>
            <pc:sldMk cId="2324681953" sldId="325"/>
            <ac:picMk id="9" creationId="{272A83B0-D614-17DB-257D-C086A0F693AA}"/>
          </ac:picMkLst>
        </pc:picChg>
      </pc:sldChg>
      <pc:sldChg chg="modSp new mod">
        <pc:chgData name="Giorgio Ciotti" userId="5c7abbcdd3f9a550" providerId="LiveId" clId="{9965B2E3-21D4-420D-B086-F30E72405E29}" dt="2024-11-29T11:21:55.780" v="1141" actId="255"/>
        <pc:sldMkLst>
          <pc:docMk/>
          <pc:sldMk cId="2607711660" sldId="326"/>
        </pc:sldMkLst>
        <pc:spChg chg="mod">
          <ac:chgData name="Giorgio Ciotti" userId="5c7abbcdd3f9a550" providerId="LiveId" clId="{9965B2E3-21D4-420D-B086-F30E72405E29}" dt="2024-11-29T11:21:45.089" v="1139" actId="20577"/>
          <ac:spMkLst>
            <pc:docMk/>
            <pc:sldMk cId="2607711660" sldId="326"/>
            <ac:spMk id="2" creationId="{3550C573-5151-2DA3-0DE5-9A69CCF19BD3}"/>
          </ac:spMkLst>
        </pc:spChg>
        <pc:spChg chg="mod">
          <ac:chgData name="Giorgio Ciotti" userId="5c7abbcdd3f9a550" providerId="LiveId" clId="{9965B2E3-21D4-420D-B086-F30E72405E29}" dt="2024-11-29T11:21:55.780" v="1141" actId="255"/>
          <ac:spMkLst>
            <pc:docMk/>
            <pc:sldMk cId="2607711660" sldId="326"/>
            <ac:spMk id="3" creationId="{1BFDCAE7-4C7B-B5ED-DC5D-858D1D5B72AE}"/>
          </ac:spMkLst>
        </pc:spChg>
      </pc:sldChg>
      <pc:sldChg chg="modSp new mod">
        <pc:chgData name="Giorgio Ciotti" userId="5c7abbcdd3f9a550" providerId="LiveId" clId="{9965B2E3-21D4-420D-B086-F30E72405E29}" dt="2024-11-29T11:22:37.155" v="1169" actId="27636"/>
        <pc:sldMkLst>
          <pc:docMk/>
          <pc:sldMk cId="1614999805" sldId="327"/>
        </pc:sldMkLst>
        <pc:spChg chg="mod">
          <ac:chgData name="Giorgio Ciotti" userId="5c7abbcdd3f9a550" providerId="LiveId" clId="{9965B2E3-21D4-420D-B086-F30E72405E29}" dt="2024-11-29T11:22:30.221" v="1167" actId="20577"/>
          <ac:spMkLst>
            <pc:docMk/>
            <pc:sldMk cId="1614999805" sldId="327"/>
            <ac:spMk id="2" creationId="{3D09B678-F109-8C32-6B7F-F0B7C11AD93B}"/>
          </ac:spMkLst>
        </pc:spChg>
        <pc:spChg chg="mod">
          <ac:chgData name="Giorgio Ciotti" userId="5c7abbcdd3f9a550" providerId="LiveId" clId="{9965B2E3-21D4-420D-B086-F30E72405E29}" dt="2024-11-29T11:22:37.155" v="1169" actId="27636"/>
          <ac:spMkLst>
            <pc:docMk/>
            <pc:sldMk cId="1614999805" sldId="327"/>
            <ac:spMk id="3" creationId="{F9DD2C7A-4705-CBC8-1A8D-028BA98FA20A}"/>
          </ac:spMkLst>
        </pc:spChg>
      </pc:sldChg>
      <pc:sldChg chg="modSp new mod">
        <pc:chgData name="Giorgio Ciotti" userId="5c7abbcdd3f9a550" providerId="LiveId" clId="{9965B2E3-21D4-420D-B086-F30E72405E29}" dt="2024-11-29T14:09:21.727" v="1204" actId="27636"/>
        <pc:sldMkLst>
          <pc:docMk/>
          <pc:sldMk cId="564923384" sldId="328"/>
        </pc:sldMkLst>
        <pc:spChg chg="mod">
          <ac:chgData name="Giorgio Ciotti" userId="5c7abbcdd3f9a550" providerId="LiveId" clId="{9965B2E3-21D4-420D-B086-F30E72405E29}" dt="2024-11-29T14:08:49.406" v="1200" actId="20577"/>
          <ac:spMkLst>
            <pc:docMk/>
            <pc:sldMk cId="564923384" sldId="328"/>
            <ac:spMk id="2" creationId="{C95370E1-280D-CF21-3C27-FFB9C220D562}"/>
          </ac:spMkLst>
        </pc:spChg>
        <pc:spChg chg="mod">
          <ac:chgData name="Giorgio Ciotti" userId="5c7abbcdd3f9a550" providerId="LiveId" clId="{9965B2E3-21D4-420D-B086-F30E72405E29}" dt="2024-11-29T14:09:21.727" v="1204" actId="27636"/>
          <ac:spMkLst>
            <pc:docMk/>
            <pc:sldMk cId="564923384" sldId="328"/>
            <ac:spMk id="3" creationId="{A6EBBD4D-979F-F5E8-CE94-67BC871BF96F}"/>
          </ac:spMkLst>
        </pc:spChg>
      </pc:sldChg>
      <pc:sldChg chg="modSp new mod">
        <pc:chgData name="Giorgio Ciotti" userId="5c7abbcdd3f9a550" providerId="LiveId" clId="{9965B2E3-21D4-420D-B086-F30E72405E29}" dt="2024-11-29T14:11:03.708" v="1259" actId="255"/>
        <pc:sldMkLst>
          <pc:docMk/>
          <pc:sldMk cId="708603318" sldId="331"/>
        </pc:sldMkLst>
        <pc:spChg chg="mod">
          <ac:chgData name="Giorgio Ciotti" userId="5c7abbcdd3f9a550" providerId="LiveId" clId="{9965B2E3-21D4-420D-B086-F30E72405E29}" dt="2024-11-29T14:10:39.709" v="1256" actId="20577"/>
          <ac:spMkLst>
            <pc:docMk/>
            <pc:sldMk cId="708603318" sldId="331"/>
            <ac:spMk id="2" creationId="{4ED1FD10-2F59-FC89-E9FC-EFBA9AD24C07}"/>
          </ac:spMkLst>
        </pc:spChg>
        <pc:spChg chg="mod">
          <ac:chgData name="Giorgio Ciotti" userId="5c7abbcdd3f9a550" providerId="LiveId" clId="{9965B2E3-21D4-420D-B086-F30E72405E29}" dt="2024-11-29T14:11:03.708" v="1259" actId="255"/>
          <ac:spMkLst>
            <pc:docMk/>
            <pc:sldMk cId="708603318" sldId="331"/>
            <ac:spMk id="3" creationId="{855384CB-2C3C-FED2-653B-92388F59D68F}"/>
          </ac:spMkLst>
        </pc:spChg>
      </pc:sldChg>
      <pc:sldChg chg="modSp new mod">
        <pc:chgData name="Giorgio Ciotti" userId="5c7abbcdd3f9a550" providerId="LiveId" clId="{9965B2E3-21D4-420D-B086-F30E72405E29}" dt="2024-11-29T14:47:44.578" v="1948" actId="20577"/>
        <pc:sldMkLst>
          <pc:docMk/>
          <pc:sldMk cId="3363883116" sldId="332"/>
        </pc:sldMkLst>
        <pc:spChg chg="mod">
          <ac:chgData name="Giorgio Ciotti" userId="5c7abbcdd3f9a550" providerId="LiveId" clId="{9965B2E3-21D4-420D-B086-F30E72405E29}" dt="2024-11-29T14:47:44.578" v="1948" actId="20577"/>
          <ac:spMkLst>
            <pc:docMk/>
            <pc:sldMk cId="3363883116" sldId="332"/>
            <ac:spMk id="2" creationId="{CAAEBB18-4C1D-9918-ED5C-A4CCE40E799A}"/>
          </ac:spMkLst>
        </pc:spChg>
        <pc:spChg chg="mod">
          <ac:chgData name="Giorgio Ciotti" userId="5c7abbcdd3f9a550" providerId="LiveId" clId="{9965B2E3-21D4-420D-B086-F30E72405E29}" dt="2024-11-29T14:12:07.103" v="1279" actId="27636"/>
          <ac:spMkLst>
            <pc:docMk/>
            <pc:sldMk cId="3363883116" sldId="332"/>
            <ac:spMk id="3" creationId="{134C90EB-273B-5AFD-F642-5FFC81757BC4}"/>
          </ac:spMkLst>
        </pc:spChg>
      </pc:sldChg>
      <pc:sldChg chg="modSp new mod">
        <pc:chgData name="Giorgio Ciotti" userId="5c7abbcdd3f9a550" providerId="LiveId" clId="{9965B2E3-21D4-420D-B086-F30E72405E29}" dt="2024-11-29T14:13:13.312" v="1298" actId="255"/>
        <pc:sldMkLst>
          <pc:docMk/>
          <pc:sldMk cId="776928123" sldId="333"/>
        </pc:sldMkLst>
        <pc:spChg chg="mod">
          <ac:chgData name="Giorgio Ciotti" userId="5c7abbcdd3f9a550" providerId="LiveId" clId="{9965B2E3-21D4-420D-B086-F30E72405E29}" dt="2024-11-29T14:12:48.597" v="1295" actId="20577"/>
          <ac:spMkLst>
            <pc:docMk/>
            <pc:sldMk cId="776928123" sldId="333"/>
            <ac:spMk id="2" creationId="{95BC4115-4E5F-AA1C-5333-0FD2E17D9420}"/>
          </ac:spMkLst>
        </pc:spChg>
        <pc:spChg chg="mod">
          <ac:chgData name="Giorgio Ciotti" userId="5c7abbcdd3f9a550" providerId="LiveId" clId="{9965B2E3-21D4-420D-B086-F30E72405E29}" dt="2024-11-29T14:13:13.312" v="1298" actId="255"/>
          <ac:spMkLst>
            <pc:docMk/>
            <pc:sldMk cId="776928123" sldId="333"/>
            <ac:spMk id="3" creationId="{A814F0B3-96F0-0EAA-8929-ACF551CDB647}"/>
          </ac:spMkLst>
        </pc:spChg>
      </pc:sldChg>
      <pc:sldChg chg="modSp new mod">
        <pc:chgData name="Giorgio Ciotti" userId="5c7abbcdd3f9a550" providerId="LiveId" clId="{9965B2E3-21D4-420D-B086-F30E72405E29}" dt="2024-11-29T14:13:51.677" v="1322" actId="255"/>
        <pc:sldMkLst>
          <pc:docMk/>
          <pc:sldMk cId="1521901956" sldId="334"/>
        </pc:sldMkLst>
        <pc:spChg chg="mod">
          <ac:chgData name="Giorgio Ciotti" userId="5c7abbcdd3f9a550" providerId="LiveId" clId="{9965B2E3-21D4-420D-B086-F30E72405E29}" dt="2024-11-29T14:13:29.513" v="1319" actId="20577"/>
          <ac:spMkLst>
            <pc:docMk/>
            <pc:sldMk cId="1521901956" sldId="334"/>
            <ac:spMk id="2" creationId="{B01821B6-F3E4-C541-DCC7-13D90A575B5C}"/>
          </ac:spMkLst>
        </pc:spChg>
        <pc:spChg chg="mod">
          <ac:chgData name="Giorgio Ciotti" userId="5c7abbcdd3f9a550" providerId="LiveId" clId="{9965B2E3-21D4-420D-B086-F30E72405E29}" dt="2024-11-29T14:13:51.677" v="1322" actId="255"/>
          <ac:spMkLst>
            <pc:docMk/>
            <pc:sldMk cId="1521901956" sldId="334"/>
            <ac:spMk id="3" creationId="{EF96BD2C-AC2F-F08C-6409-EFC43CADCAEB}"/>
          </ac:spMkLst>
        </pc:spChg>
      </pc:sldChg>
      <pc:sldChg chg="modSp new mod">
        <pc:chgData name="Giorgio Ciotti" userId="5c7abbcdd3f9a550" providerId="LiveId" clId="{9965B2E3-21D4-420D-B086-F30E72405E29}" dt="2024-11-29T14:14:37.642" v="1346" actId="255"/>
        <pc:sldMkLst>
          <pc:docMk/>
          <pc:sldMk cId="3377450793" sldId="335"/>
        </pc:sldMkLst>
        <pc:spChg chg="mod">
          <ac:chgData name="Giorgio Ciotti" userId="5c7abbcdd3f9a550" providerId="LiveId" clId="{9965B2E3-21D4-420D-B086-F30E72405E29}" dt="2024-11-29T14:14:03.349" v="1341" actId="20577"/>
          <ac:spMkLst>
            <pc:docMk/>
            <pc:sldMk cId="3377450793" sldId="335"/>
            <ac:spMk id="2" creationId="{9BBAF97D-8702-8728-4815-6D1CBD6BBA39}"/>
          </ac:spMkLst>
        </pc:spChg>
        <pc:spChg chg="mod">
          <ac:chgData name="Giorgio Ciotti" userId="5c7abbcdd3f9a550" providerId="LiveId" clId="{9965B2E3-21D4-420D-B086-F30E72405E29}" dt="2024-11-29T14:14:37.642" v="1346" actId="255"/>
          <ac:spMkLst>
            <pc:docMk/>
            <pc:sldMk cId="3377450793" sldId="335"/>
            <ac:spMk id="3" creationId="{9114F012-71CE-6CA7-189E-1EACBFC43D08}"/>
          </ac:spMkLst>
        </pc:spChg>
      </pc:sldChg>
      <pc:sldChg chg="modSp new mod">
        <pc:chgData name="Giorgio Ciotti" userId="5c7abbcdd3f9a550" providerId="LiveId" clId="{9965B2E3-21D4-420D-B086-F30E72405E29}" dt="2024-11-29T14:15:47.461" v="1372" actId="255"/>
        <pc:sldMkLst>
          <pc:docMk/>
          <pc:sldMk cId="1938536872" sldId="336"/>
        </pc:sldMkLst>
        <pc:spChg chg="mod">
          <ac:chgData name="Giorgio Ciotti" userId="5c7abbcdd3f9a550" providerId="LiveId" clId="{9965B2E3-21D4-420D-B086-F30E72405E29}" dt="2024-11-29T14:15:02.085" v="1367" actId="20577"/>
          <ac:spMkLst>
            <pc:docMk/>
            <pc:sldMk cId="1938536872" sldId="336"/>
            <ac:spMk id="2" creationId="{F7EB8578-7BA8-9616-2898-FDA7468198EC}"/>
          </ac:spMkLst>
        </pc:spChg>
        <pc:spChg chg="mod">
          <ac:chgData name="Giorgio Ciotti" userId="5c7abbcdd3f9a550" providerId="LiveId" clId="{9965B2E3-21D4-420D-B086-F30E72405E29}" dt="2024-11-29T14:15:47.461" v="1372" actId="255"/>
          <ac:spMkLst>
            <pc:docMk/>
            <pc:sldMk cId="1938536872" sldId="336"/>
            <ac:spMk id="3" creationId="{FD2093A6-63A4-228A-7FF8-FCACD411E990}"/>
          </ac:spMkLst>
        </pc:spChg>
      </pc:sldChg>
      <pc:sldChg chg="modSp new mod">
        <pc:chgData name="Giorgio Ciotti" userId="5c7abbcdd3f9a550" providerId="LiveId" clId="{9965B2E3-21D4-420D-B086-F30E72405E29}" dt="2024-11-29T14:48:19.323" v="1952" actId="1036"/>
        <pc:sldMkLst>
          <pc:docMk/>
          <pc:sldMk cId="4271803650" sldId="337"/>
        </pc:sldMkLst>
        <pc:spChg chg="mod">
          <ac:chgData name="Giorgio Ciotti" userId="5c7abbcdd3f9a550" providerId="LiveId" clId="{9965B2E3-21D4-420D-B086-F30E72405E29}" dt="2024-11-29T14:48:19.323" v="1952" actId="1036"/>
          <ac:spMkLst>
            <pc:docMk/>
            <pc:sldMk cId="4271803650" sldId="337"/>
            <ac:spMk id="2" creationId="{EF3258E8-AF5F-B18C-0034-3C5981C68C6D}"/>
          </ac:spMkLst>
        </pc:spChg>
        <pc:spChg chg="mod">
          <ac:chgData name="Giorgio Ciotti" userId="5c7abbcdd3f9a550" providerId="LiveId" clId="{9965B2E3-21D4-420D-B086-F30E72405E29}" dt="2024-11-29T14:48:07.138" v="1949" actId="1076"/>
          <ac:spMkLst>
            <pc:docMk/>
            <pc:sldMk cId="4271803650" sldId="337"/>
            <ac:spMk id="3" creationId="{2495255E-9B7C-A82C-96C0-FA49C4CF0462}"/>
          </ac:spMkLst>
        </pc:spChg>
      </pc:sldChg>
      <pc:sldChg chg="modSp new mod">
        <pc:chgData name="Giorgio Ciotti" userId="5c7abbcdd3f9a550" providerId="LiveId" clId="{9965B2E3-21D4-420D-B086-F30E72405E29}" dt="2024-11-29T14:19:54.004" v="1447" actId="20577"/>
        <pc:sldMkLst>
          <pc:docMk/>
          <pc:sldMk cId="471007454" sldId="338"/>
        </pc:sldMkLst>
        <pc:spChg chg="mod">
          <ac:chgData name="Giorgio Ciotti" userId="5c7abbcdd3f9a550" providerId="LiveId" clId="{9965B2E3-21D4-420D-B086-F30E72405E29}" dt="2024-11-29T14:19:54.004" v="1447" actId="20577"/>
          <ac:spMkLst>
            <pc:docMk/>
            <pc:sldMk cId="471007454" sldId="338"/>
            <ac:spMk id="2" creationId="{BCEFF2D7-C1CF-ADCE-125B-019B5BAA06A0}"/>
          </ac:spMkLst>
        </pc:spChg>
        <pc:spChg chg="mod">
          <ac:chgData name="Giorgio Ciotti" userId="5c7abbcdd3f9a550" providerId="LiveId" clId="{9965B2E3-21D4-420D-B086-F30E72405E29}" dt="2024-11-29T14:18:05.268" v="1402" actId="255"/>
          <ac:spMkLst>
            <pc:docMk/>
            <pc:sldMk cId="471007454" sldId="338"/>
            <ac:spMk id="3" creationId="{441F7714-AE8A-273F-ABAD-2A941E4B075D}"/>
          </ac:spMkLst>
        </pc:spChg>
      </pc:sldChg>
      <pc:sldChg chg="modSp new mod">
        <pc:chgData name="Giorgio Ciotti" userId="5c7abbcdd3f9a550" providerId="LiveId" clId="{9965B2E3-21D4-420D-B086-F30E72405E29}" dt="2024-11-29T14:20:04.956" v="1457" actId="20577"/>
        <pc:sldMkLst>
          <pc:docMk/>
          <pc:sldMk cId="2525103199" sldId="339"/>
        </pc:sldMkLst>
        <pc:spChg chg="mod">
          <ac:chgData name="Giorgio Ciotti" userId="5c7abbcdd3f9a550" providerId="LiveId" clId="{9965B2E3-21D4-420D-B086-F30E72405E29}" dt="2024-11-29T14:20:04.956" v="1457" actId="20577"/>
          <ac:spMkLst>
            <pc:docMk/>
            <pc:sldMk cId="2525103199" sldId="339"/>
            <ac:spMk id="2" creationId="{EA526C5E-EF85-FA6A-A27A-DC1421BE91AE}"/>
          </ac:spMkLst>
        </pc:spChg>
        <pc:spChg chg="mod">
          <ac:chgData name="Giorgio Ciotti" userId="5c7abbcdd3f9a550" providerId="LiveId" clId="{9965B2E3-21D4-420D-B086-F30E72405E29}" dt="2024-11-29T14:19:40.290" v="1437" actId="27636"/>
          <ac:spMkLst>
            <pc:docMk/>
            <pc:sldMk cId="2525103199" sldId="339"/>
            <ac:spMk id="3" creationId="{3FA540BC-DE09-FAC6-7684-3228C77918F9}"/>
          </ac:spMkLst>
        </pc:spChg>
      </pc:sldChg>
      <pc:sldChg chg="new del">
        <pc:chgData name="Giorgio Ciotti" userId="5c7abbcdd3f9a550" providerId="LiveId" clId="{9965B2E3-21D4-420D-B086-F30E72405E29}" dt="2024-11-29T14:27:31.412" v="1833" actId="47"/>
        <pc:sldMkLst>
          <pc:docMk/>
          <pc:sldMk cId="4062644240" sldId="340"/>
        </pc:sldMkLst>
      </pc:sldChg>
      <pc:sldChg chg="modSp new mod">
        <pc:chgData name="Giorgio Ciotti" userId="5c7abbcdd3f9a550" providerId="LiveId" clId="{9965B2E3-21D4-420D-B086-F30E72405E29}" dt="2024-11-29T14:21:04.856" v="1574" actId="14100"/>
        <pc:sldMkLst>
          <pc:docMk/>
          <pc:sldMk cId="1064446991" sldId="341"/>
        </pc:sldMkLst>
        <pc:spChg chg="mod">
          <ac:chgData name="Giorgio Ciotti" userId="5c7abbcdd3f9a550" providerId="LiveId" clId="{9965B2E3-21D4-420D-B086-F30E72405E29}" dt="2024-11-29T14:20:29.601" v="1476" actId="20577"/>
          <ac:spMkLst>
            <pc:docMk/>
            <pc:sldMk cId="1064446991" sldId="341"/>
            <ac:spMk id="2" creationId="{F1AE5418-DAA4-5ABC-0531-6471E1F04DCB}"/>
          </ac:spMkLst>
        </pc:spChg>
        <pc:spChg chg="mod">
          <ac:chgData name="Giorgio Ciotti" userId="5c7abbcdd3f9a550" providerId="LiveId" clId="{9965B2E3-21D4-420D-B086-F30E72405E29}" dt="2024-11-29T14:21:04.856" v="1574" actId="14100"/>
          <ac:spMkLst>
            <pc:docMk/>
            <pc:sldMk cId="1064446991" sldId="341"/>
            <ac:spMk id="3" creationId="{69401AB1-10CC-1BC6-9E72-93D362DFB4C5}"/>
          </ac:spMkLst>
        </pc:spChg>
      </pc:sldChg>
      <pc:sldChg chg="modSp new mod">
        <pc:chgData name="Giorgio Ciotti" userId="5c7abbcdd3f9a550" providerId="LiveId" clId="{9965B2E3-21D4-420D-B086-F30E72405E29}" dt="2024-11-29T14:49:11.374" v="1960" actId="5793"/>
        <pc:sldMkLst>
          <pc:docMk/>
          <pc:sldMk cId="1622559216" sldId="342"/>
        </pc:sldMkLst>
        <pc:spChg chg="mod">
          <ac:chgData name="Giorgio Ciotti" userId="5c7abbcdd3f9a550" providerId="LiveId" clId="{9965B2E3-21D4-420D-B086-F30E72405E29}" dt="2024-11-29T14:48:37.353" v="1954" actId="20577"/>
          <ac:spMkLst>
            <pc:docMk/>
            <pc:sldMk cId="1622559216" sldId="342"/>
            <ac:spMk id="2" creationId="{A7808AA4-C63A-6E1F-B081-D0C82A03D2F0}"/>
          </ac:spMkLst>
        </pc:spChg>
        <pc:spChg chg="mod">
          <ac:chgData name="Giorgio Ciotti" userId="5c7abbcdd3f9a550" providerId="LiveId" clId="{9965B2E3-21D4-420D-B086-F30E72405E29}" dt="2024-11-29T14:49:11.374" v="1960" actId="5793"/>
          <ac:spMkLst>
            <pc:docMk/>
            <pc:sldMk cId="1622559216" sldId="342"/>
            <ac:spMk id="3" creationId="{149C9F84-7F85-57B6-BBF4-A15E291A6C70}"/>
          </ac:spMkLst>
        </pc:spChg>
      </pc:sldChg>
      <pc:sldChg chg="modSp new mod">
        <pc:chgData name="Giorgio Ciotti" userId="5c7abbcdd3f9a550" providerId="LiveId" clId="{9965B2E3-21D4-420D-B086-F30E72405E29}" dt="2024-11-29T14:23:07.169" v="1683" actId="27636"/>
        <pc:sldMkLst>
          <pc:docMk/>
          <pc:sldMk cId="2054027986" sldId="343"/>
        </pc:sldMkLst>
        <pc:spChg chg="mod">
          <ac:chgData name="Giorgio Ciotti" userId="5c7abbcdd3f9a550" providerId="LiveId" clId="{9965B2E3-21D4-420D-B086-F30E72405E29}" dt="2024-11-29T14:23:02.637" v="1681" actId="20577"/>
          <ac:spMkLst>
            <pc:docMk/>
            <pc:sldMk cId="2054027986" sldId="343"/>
            <ac:spMk id="2" creationId="{B2E03113-B95F-2C28-E747-EAAE878630C3}"/>
          </ac:spMkLst>
        </pc:spChg>
        <pc:spChg chg="mod">
          <ac:chgData name="Giorgio Ciotti" userId="5c7abbcdd3f9a550" providerId="LiveId" clId="{9965B2E3-21D4-420D-B086-F30E72405E29}" dt="2024-11-29T14:23:07.169" v="1683" actId="27636"/>
          <ac:spMkLst>
            <pc:docMk/>
            <pc:sldMk cId="2054027986" sldId="343"/>
            <ac:spMk id="3" creationId="{CC33A397-85E8-6291-F47F-A00527E9F09B}"/>
          </ac:spMkLst>
        </pc:spChg>
      </pc:sldChg>
      <pc:sldChg chg="modSp new mod">
        <pc:chgData name="Giorgio Ciotti" userId="5c7abbcdd3f9a550" providerId="LiveId" clId="{9965B2E3-21D4-420D-B086-F30E72405E29}" dt="2024-11-29T14:24:02.360" v="1715" actId="20577"/>
        <pc:sldMkLst>
          <pc:docMk/>
          <pc:sldMk cId="1014040018" sldId="344"/>
        </pc:sldMkLst>
        <pc:spChg chg="mod">
          <ac:chgData name="Giorgio Ciotti" userId="5c7abbcdd3f9a550" providerId="LiveId" clId="{9965B2E3-21D4-420D-B086-F30E72405E29}" dt="2024-11-29T14:23:43.858" v="1710" actId="20577"/>
          <ac:spMkLst>
            <pc:docMk/>
            <pc:sldMk cId="1014040018" sldId="344"/>
            <ac:spMk id="2" creationId="{8B26B0DB-DA85-359E-6905-9AAEA8E62D54}"/>
          </ac:spMkLst>
        </pc:spChg>
        <pc:spChg chg="mod">
          <ac:chgData name="Giorgio Ciotti" userId="5c7abbcdd3f9a550" providerId="LiveId" clId="{9965B2E3-21D4-420D-B086-F30E72405E29}" dt="2024-11-29T14:24:02.360" v="1715" actId="20577"/>
          <ac:spMkLst>
            <pc:docMk/>
            <pc:sldMk cId="1014040018" sldId="344"/>
            <ac:spMk id="3" creationId="{363D3CF5-A099-A11A-9590-12D9FB98EDB3}"/>
          </ac:spMkLst>
        </pc:spChg>
      </pc:sldChg>
      <pc:sldChg chg="modSp new mod">
        <pc:chgData name="Giorgio Ciotti" userId="5c7abbcdd3f9a550" providerId="LiveId" clId="{9965B2E3-21D4-420D-B086-F30E72405E29}" dt="2024-11-29T14:49:05.654" v="1959" actId="5793"/>
        <pc:sldMkLst>
          <pc:docMk/>
          <pc:sldMk cId="2122630793" sldId="345"/>
        </pc:sldMkLst>
        <pc:spChg chg="mod">
          <ac:chgData name="Giorgio Ciotti" userId="5c7abbcdd3f9a550" providerId="LiveId" clId="{9965B2E3-21D4-420D-B086-F30E72405E29}" dt="2024-11-29T14:49:00.269" v="1958" actId="20577"/>
          <ac:spMkLst>
            <pc:docMk/>
            <pc:sldMk cId="2122630793" sldId="345"/>
            <ac:spMk id="2" creationId="{0D87ED2F-D13E-023E-46B0-EB4CD3CD6957}"/>
          </ac:spMkLst>
        </pc:spChg>
        <pc:spChg chg="mod">
          <ac:chgData name="Giorgio Ciotti" userId="5c7abbcdd3f9a550" providerId="LiveId" clId="{9965B2E3-21D4-420D-B086-F30E72405E29}" dt="2024-11-29T14:49:05.654" v="1959" actId="5793"/>
          <ac:spMkLst>
            <pc:docMk/>
            <pc:sldMk cId="2122630793" sldId="345"/>
            <ac:spMk id="3" creationId="{4D10A6CF-B0D3-D324-FA51-504B569261A5}"/>
          </ac:spMkLst>
        </pc:spChg>
      </pc:sldChg>
      <pc:sldChg chg="modSp new mod">
        <pc:chgData name="Giorgio Ciotti" userId="5c7abbcdd3f9a550" providerId="LiveId" clId="{9965B2E3-21D4-420D-B086-F30E72405E29}" dt="2024-11-29T14:49:31.153" v="1962" actId="20577"/>
        <pc:sldMkLst>
          <pc:docMk/>
          <pc:sldMk cId="2768457254" sldId="346"/>
        </pc:sldMkLst>
        <pc:spChg chg="mod">
          <ac:chgData name="Giorgio Ciotti" userId="5c7abbcdd3f9a550" providerId="LiveId" clId="{9965B2E3-21D4-420D-B086-F30E72405E29}" dt="2024-11-29T14:49:31.153" v="1962" actId="20577"/>
          <ac:spMkLst>
            <pc:docMk/>
            <pc:sldMk cId="2768457254" sldId="346"/>
            <ac:spMk id="2" creationId="{2B8272D5-CF50-16DF-1BDC-713488637DD8}"/>
          </ac:spMkLst>
        </pc:spChg>
        <pc:spChg chg="mod">
          <ac:chgData name="Giorgio Ciotti" userId="5c7abbcdd3f9a550" providerId="LiveId" clId="{9965B2E3-21D4-420D-B086-F30E72405E29}" dt="2024-11-29T14:25:47.266" v="1775" actId="5793"/>
          <ac:spMkLst>
            <pc:docMk/>
            <pc:sldMk cId="2768457254" sldId="346"/>
            <ac:spMk id="3" creationId="{FF9213FC-0E80-1900-B00D-28605061CE25}"/>
          </ac:spMkLst>
        </pc:spChg>
      </pc:sldChg>
      <pc:sldChg chg="modSp new mod">
        <pc:chgData name="Giorgio Ciotti" userId="5c7abbcdd3f9a550" providerId="LiveId" clId="{9965B2E3-21D4-420D-B086-F30E72405E29}" dt="2024-11-29T14:49:46.851" v="1963" actId="5793"/>
        <pc:sldMkLst>
          <pc:docMk/>
          <pc:sldMk cId="2161344439" sldId="347"/>
        </pc:sldMkLst>
        <pc:spChg chg="mod">
          <ac:chgData name="Giorgio Ciotti" userId="5c7abbcdd3f9a550" providerId="LiveId" clId="{9965B2E3-21D4-420D-B086-F30E72405E29}" dt="2024-11-29T14:26:28.036" v="1801" actId="20577"/>
          <ac:spMkLst>
            <pc:docMk/>
            <pc:sldMk cId="2161344439" sldId="347"/>
            <ac:spMk id="2" creationId="{C6DC0356-81DD-F5C3-81A8-18331287376D}"/>
          </ac:spMkLst>
        </pc:spChg>
        <pc:spChg chg="mod">
          <ac:chgData name="Giorgio Ciotti" userId="5c7abbcdd3f9a550" providerId="LiveId" clId="{9965B2E3-21D4-420D-B086-F30E72405E29}" dt="2024-11-29T14:49:46.851" v="1963" actId="5793"/>
          <ac:spMkLst>
            <pc:docMk/>
            <pc:sldMk cId="2161344439" sldId="347"/>
            <ac:spMk id="3" creationId="{7835A6AF-408B-B508-45CA-3C7CD6592422}"/>
          </ac:spMkLst>
        </pc:spChg>
      </pc:sldChg>
      <pc:sldChg chg="modSp new mod">
        <pc:chgData name="Giorgio Ciotti" userId="5c7abbcdd3f9a550" providerId="LiveId" clId="{9965B2E3-21D4-420D-B086-F30E72405E29}" dt="2024-11-29T14:27:14.199" v="1832" actId="5793"/>
        <pc:sldMkLst>
          <pc:docMk/>
          <pc:sldMk cId="2414138605" sldId="348"/>
        </pc:sldMkLst>
        <pc:spChg chg="mod">
          <ac:chgData name="Giorgio Ciotti" userId="5c7abbcdd3f9a550" providerId="LiveId" clId="{9965B2E3-21D4-420D-B086-F30E72405E29}" dt="2024-11-29T14:26:49.591" v="1827" actId="20577"/>
          <ac:spMkLst>
            <pc:docMk/>
            <pc:sldMk cId="2414138605" sldId="348"/>
            <ac:spMk id="2" creationId="{06E218AA-3B3C-F0F6-A1F6-2C0BF04B0DA1}"/>
          </ac:spMkLst>
        </pc:spChg>
        <pc:spChg chg="mod">
          <ac:chgData name="Giorgio Ciotti" userId="5c7abbcdd3f9a550" providerId="LiveId" clId="{9965B2E3-21D4-420D-B086-F30E72405E29}" dt="2024-11-29T14:27:14.199" v="1832" actId="5793"/>
          <ac:spMkLst>
            <pc:docMk/>
            <pc:sldMk cId="2414138605" sldId="348"/>
            <ac:spMk id="3" creationId="{1862195D-3B0B-3786-1929-487CA782DAB6}"/>
          </ac:spMkLst>
        </pc:spChg>
      </pc:sldChg>
      <pc:sldChg chg="addSp delSp modSp new mod ord modClrScheme chgLayout">
        <pc:chgData name="Giorgio Ciotti" userId="5c7abbcdd3f9a550" providerId="LiveId" clId="{9965B2E3-21D4-420D-B086-F30E72405E29}" dt="2024-11-29T14:39:09.782" v="1910" actId="1076"/>
        <pc:sldMkLst>
          <pc:docMk/>
          <pc:sldMk cId="4220201263" sldId="349"/>
        </pc:sldMkLst>
        <pc:spChg chg="del">
          <ac:chgData name="Giorgio Ciotti" userId="5c7abbcdd3f9a550" providerId="LiveId" clId="{9965B2E3-21D4-420D-B086-F30E72405E29}" dt="2024-11-29T14:30:46.309" v="1839" actId="26606"/>
          <ac:spMkLst>
            <pc:docMk/>
            <pc:sldMk cId="4220201263" sldId="349"/>
            <ac:spMk id="2" creationId="{0B962C84-8807-C1F1-0DFE-EA898D7089F8}"/>
          </ac:spMkLst>
        </pc:spChg>
        <pc:spChg chg="del">
          <ac:chgData name="Giorgio Ciotti" userId="5c7abbcdd3f9a550" providerId="LiveId" clId="{9965B2E3-21D4-420D-B086-F30E72405E29}" dt="2024-11-29T14:30:41.562" v="1838"/>
          <ac:spMkLst>
            <pc:docMk/>
            <pc:sldMk cId="4220201263" sldId="349"/>
            <ac:spMk id="3" creationId="{F53DFFDF-C4C2-5E9E-5774-2AC422028462}"/>
          </ac:spMkLst>
        </pc:spChg>
        <pc:spChg chg="mod">
          <ac:chgData name="Giorgio Ciotti" userId="5c7abbcdd3f9a550" providerId="LiveId" clId="{9965B2E3-21D4-420D-B086-F30E72405E29}" dt="2024-11-29T14:30:46.309" v="1839" actId="26606"/>
          <ac:spMkLst>
            <pc:docMk/>
            <pc:sldMk cId="4220201263" sldId="349"/>
            <ac:spMk id="4" creationId="{5F9883B0-263F-616E-B0D4-E5F9594DE7F6}"/>
          </ac:spMkLst>
        </pc:spChg>
        <pc:spChg chg="add mod ord">
          <ac:chgData name="Giorgio Ciotti" userId="5c7abbcdd3f9a550" providerId="LiveId" clId="{9965B2E3-21D4-420D-B086-F30E72405E29}" dt="2024-11-29T14:39:09.782" v="1910" actId="1076"/>
          <ac:spMkLst>
            <pc:docMk/>
            <pc:sldMk cId="4220201263" sldId="349"/>
            <ac:spMk id="6" creationId="{DE382F11-A66C-0066-37DC-B483AD31173C}"/>
          </ac:spMkLst>
        </pc:spChg>
        <pc:spChg chg="add del mod">
          <ac:chgData name="Giorgio Ciotti" userId="5c7abbcdd3f9a550" providerId="LiveId" clId="{9965B2E3-21D4-420D-B086-F30E72405E29}" dt="2024-11-29T14:31:29.629" v="1843" actId="21"/>
          <ac:spMkLst>
            <pc:docMk/>
            <pc:sldMk cId="4220201263" sldId="349"/>
            <ac:spMk id="12" creationId="{BCFE7651-C6E8-DEC7-38BC-B09D35FD6EEF}"/>
          </ac:spMkLst>
        </pc:spChg>
        <pc:picChg chg="add mod">
          <ac:chgData name="Giorgio Ciotti" userId="5c7abbcdd3f9a550" providerId="LiveId" clId="{9965B2E3-21D4-420D-B086-F30E72405E29}" dt="2024-11-29T14:36:43.341" v="1896" actId="1076"/>
          <ac:picMkLst>
            <pc:docMk/>
            <pc:sldMk cId="4220201263" sldId="349"/>
            <ac:picMk id="7" creationId="{6B81B57C-8E61-2278-200D-7F88839D230C}"/>
          </ac:picMkLst>
        </pc:picChg>
        <pc:picChg chg="add mod">
          <ac:chgData name="Giorgio Ciotti" userId="5c7abbcdd3f9a550" providerId="LiveId" clId="{9965B2E3-21D4-420D-B086-F30E72405E29}" dt="2024-11-29T14:37:41.291" v="1902" actId="1076"/>
          <ac:picMkLst>
            <pc:docMk/>
            <pc:sldMk cId="4220201263" sldId="349"/>
            <ac:picMk id="8" creationId="{14FDDC37-8BB2-7753-A00D-C1C0B20AA8DB}"/>
          </ac:picMkLst>
        </pc:picChg>
        <pc:picChg chg="add mod modCrop">
          <ac:chgData name="Giorgio Ciotti" userId="5c7abbcdd3f9a550" providerId="LiveId" clId="{9965B2E3-21D4-420D-B086-F30E72405E29}" dt="2024-11-29T14:38:47.348" v="1909" actId="14100"/>
          <ac:picMkLst>
            <pc:docMk/>
            <pc:sldMk cId="4220201263" sldId="349"/>
            <ac:picMk id="9" creationId="{77464341-C1D5-3A75-FC27-5C18E135E5C3}"/>
          </ac:picMkLst>
        </pc:picChg>
      </pc:sldChg>
    </pc:docChg>
  </pc:docChgLst>
  <pc:docChgLst>
    <pc:chgData name="Giorgio Ciotti" userId="5c7abbcdd3f9a550" providerId="LiveId" clId="{C303FDCA-0515-4CBB-B0C8-488A8809C2ED}"/>
    <pc:docChg chg="custSel addSld delSld modSld sldOrd">
      <pc:chgData name="Giorgio Ciotti" userId="5c7abbcdd3f9a550" providerId="LiveId" clId="{C303FDCA-0515-4CBB-B0C8-488A8809C2ED}" dt="2024-11-29T13:21:54.600" v="99" actId="26606"/>
      <pc:docMkLst>
        <pc:docMk/>
      </pc:docMkLst>
      <pc:sldChg chg="ord">
        <pc:chgData name="Giorgio Ciotti" userId="5c7abbcdd3f9a550" providerId="LiveId" clId="{C303FDCA-0515-4CBB-B0C8-488A8809C2ED}" dt="2024-11-29T13:08:35.365" v="1"/>
        <pc:sldMkLst>
          <pc:docMk/>
          <pc:sldMk cId="1902344592" sldId="297"/>
        </pc:sldMkLst>
      </pc:sldChg>
      <pc:sldChg chg="del">
        <pc:chgData name="Giorgio Ciotti" userId="5c7abbcdd3f9a550" providerId="LiveId" clId="{C303FDCA-0515-4CBB-B0C8-488A8809C2ED}" dt="2024-11-29T13:08:47.038" v="2" actId="47"/>
        <pc:sldMkLst>
          <pc:docMk/>
          <pc:sldMk cId="3818467956" sldId="317"/>
        </pc:sldMkLst>
      </pc:sldChg>
      <pc:sldChg chg="addSp delSp modSp new mod">
        <pc:chgData name="Giorgio Ciotti" userId="5c7abbcdd3f9a550" providerId="LiveId" clId="{C303FDCA-0515-4CBB-B0C8-488A8809C2ED}" dt="2024-11-29T13:11:57.651" v="24"/>
        <pc:sldMkLst>
          <pc:docMk/>
          <pc:sldMk cId="253580899" sldId="329"/>
        </pc:sldMkLst>
        <pc:spChg chg="mod">
          <ac:chgData name="Giorgio Ciotti" userId="5c7abbcdd3f9a550" providerId="LiveId" clId="{C303FDCA-0515-4CBB-B0C8-488A8809C2ED}" dt="2024-11-29T13:09:33.132" v="22" actId="20577"/>
          <ac:spMkLst>
            <pc:docMk/>
            <pc:sldMk cId="253580899" sldId="329"/>
            <ac:spMk id="2" creationId="{496CF9B6-D8F2-00E2-B776-D4AD18807C58}"/>
          </ac:spMkLst>
        </pc:spChg>
        <pc:spChg chg="del">
          <ac:chgData name="Giorgio Ciotti" userId="5c7abbcdd3f9a550" providerId="LiveId" clId="{C303FDCA-0515-4CBB-B0C8-488A8809C2ED}" dt="2024-11-29T13:11:41.310" v="23"/>
          <ac:spMkLst>
            <pc:docMk/>
            <pc:sldMk cId="253580899" sldId="329"/>
            <ac:spMk id="4" creationId="{0315975C-436A-4D1E-EA3C-9CC1069B4A44}"/>
          </ac:spMkLst>
        </pc:spChg>
        <pc:spChg chg="del">
          <ac:chgData name="Giorgio Ciotti" userId="5c7abbcdd3f9a550" providerId="LiveId" clId="{C303FDCA-0515-4CBB-B0C8-488A8809C2ED}" dt="2024-11-29T13:11:57.651" v="24"/>
          <ac:spMkLst>
            <pc:docMk/>
            <pc:sldMk cId="253580899" sldId="329"/>
            <ac:spMk id="5" creationId="{5F00DFBE-D441-9414-D822-0FDBC6F7E33A}"/>
          </ac:spMkLst>
        </pc:spChg>
        <pc:picChg chg="add mod">
          <ac:chgData name="Giorgio Ciotti" userId="5c7abbcdd3f9a550" providerId="LiveId" clId="{C303FDCA-0515-4CBB-B0C8-488A8809C2ED}" dt="2024-11-29T13:11:41.310" v="23"/>
          <ac:picMkLst>
            <pc:docMk/>
            <pc:sldMk cId="253580899" sldId="329"/>
            <ac:picMk id="6" creationId="{43B723B6-F58B-5FB6-83A8-A338F67C1B5F}"/>
          </ac:picMkLst>
        </pc:picChg>
        <pc:picChg chg="add mod">
          <ac:chgData name="Giorgio Ciotti" userId="5c7abbcdd3f9a550" providerId="LiveId" clId="{C303FDCA-0515-4CBB-B0C8-488A8809C2ED}" dt="2024-11-29T13:11:57.651" v="24"/>
          <ac:picMkLst>
            <pc:docMk/>
            <pc:sldMk cId="253580899" sldId="329"/>
            <ac:picMk id="7" creationId="{7373BAF8-93EA-D16F-38E4-ED77BCA45607}"/>
          </ac:picMkLst>
        </pc:picChg>
      </pc:sldChg>
      <pc:sldChg chg="addSp delSp modSp new mod modClrScheme chgLayout">
        <pc:chgData name="Giorgio Ciotti" userId="5c7abbcdd3f9a550" providerId="LiveId" clId="{C303FDCA-0515-4CBB-B0C8-488A8809C2ED}" dt="2024-11-29T13:21:54.600" v="99" actId="26606"/>
        <pc:sldMkLst>
          <pc:docMk/>
          <pc:sldMk cId="264639051" sldId="330"/>
        </pc:sldMkLst>
        <pc:spChg chg="mod">
          <ac:chgData name="Giorgio Ciotti" userId="5c7abbcdd3f9a550" providerId="LiveId" clId="{C303FDCA-0515-4CBB-B0C8-488A8809C2ED}" dt="2024-11-29T13:21:54.600" v="99" actId="26606"/>
          <ac:spMkLst>
            <pc:docMk/>
            <pc:sldMk cId="264639051" sldId="330"/>
            <ac:spMk id="2" creationId="{00F8EC73-09F2-413E-5A32-6EBC2E03B095}"/>
          </ac:spMkLst>
        </pc:spChg>
        <pc:spChg chg="del">
          <ac:chgData name="Giorgio Ciotti" userId="5c7abbcdd3f9a550" providerId="LiveId" clId="{C303FDCA-0515-4CBB-B0C8-488A8809C2ED}" dt="2024-11-29T13:13:09.334" v="79" actId="26606"/>
          <ac:spMkLst>
            <pc:docMk/>
            <pc:sldMk cId="264639051" sldId="330"/>
            <ac:spMk id="3" creationId="{6E9979A7-6BE9-67AB-1DE4-205AE29271A1}"/>
          </ac:spMkLst>
        </pc:spChg>
        <pc:spChg chg="mod ord modVis">
          <ac:chgData name="Giorgio Ciotti" userId="5c7abbcdd3f9a550" providerId="LiveId" clId="{C303FDCA-0515-4CBB-B0C8-488A8809C2ED}" dt="2024-11-29T13:21:54.600" v="99" actId="26606"/>
          <ac:spMkLst>
            <pc:docMk/>
            <pc:sldMk cId="264639051" sldId="330"/>
            <ac:spMk id="4" creationId="{1BE62EA1-E9CE-F9C2-B6B1-99D261E624FA}"/>
          </ac:spMkLst>
        </pc:spChg>
        <pc:spChg chg="add del mod">
          <ac:chgData name="Giorgio Ciotti" userId="5c7abbcdd3f9a550" providerId="LiveId" clId="{C303FDCA-0515-4CBB-B0C8-488A8809C2ED}" dt="2024-11-29T13:20:25.923" v="86" actId="931"/>
          <ac:spMkLst>
            <pc:docMk/>
            <pc:sldMk cId="264639051" sldId="330"/>
            <ac:spMk id="7" creationId="{D367ADF2-D90B-FD79-E3CF-FAB3D930824A}"/>
          </ac:spMkLst>
        </pc:spChg>
        <pc:spChg chg="add del mod">
          <ac:chgData name="Giorgio Ciotti" userId="5c7abbcdd3f9a550" providerId="LiveId" clId="{C303FDCA-0515-4CBB-B0C8-488A8809C2ED}" dt="2024-11-29T13:19:32.520" v="80"/>
          <ac:spMkLst>
            <pc:docMk/>
            <pc:sldMk cId="264639051" sldId="330"/>
            <ac:spMk id="9" creationId="{B202667C-E45B-34A0-C2AD-0A8FBA981074}"/>
          </ac:spMkLst>
        </pc:spChg>
        <pc:spChg chg="add del mod">
          <ac:chgData name="Giorgio Ciotti" userId="5c7abbcdd3f9a550" providerId="LiveId" clId="{C303FDCA-0515-4CBB-B0C8-488A8809C2ED}" dt="2024-11-29T13:21:28.729" v="95"/>
          <ac:spMkLst>
            <pc:docMk/>
            <pc:sldMk cId="264639051" sldId="330"/>
            <ac:spMk id="12" creationId="{0DC0D711-1ADC-2CB9-1A5F-0E66B46D670F}"/>
          </ac:spMkLst>
        </pc:spChg>
        <pc:spChg chg="add mod">
          <ac:chgData name="Giorgio Ciotti" userId="5c7abbcdd3f9a550" providerId="LiveId" clId="{C303FDCA-0515-4CBB-B0C8-488A8809C2ED}" dt="2024-11-29T13:21:54.600" v="99" actId="26606"/>
          <ac:spMkLst>
            <pc:docMk/>
            <pc:sldMk cId="264639051" sldId="330"/>
            <ac:spMk id="19" creationId="{675F7D98-C417-454D-A6A0-6B10F22C80A8}"/>
          </ac:spMkLst>
        </pc:spChg>
        <pc:picChg chg="add del mod">
          <ac:chgData name="Giorgio Ciotti" userId="5c7abbcdd3f9a550" providerId="LiveId" clId="{C303FDCA-0515-4CBB-B0C8-488A8809C2ED}" dt="2024-11-29T13:19:51.319" v="85" actId="21"/>
          <ac:picMkLst>
            <pc:docMk/>
            <pc:sldMk cId="264639051" sldId="330"/>
            <ac:picMk id="5" creationId="{C62104E6-FA13-7EFE-5784-32CD9B5B0F66}"/>
          </ac:picMkLst>
        </pc:picChg>
        <pc:picChg chg="add del mod">
          <ac:chgData name="Giorgio Ciotti" userId="5c7abbcdd3f9a550" providerId="LiveId" clId="{C303FDCA-0515-4CBB-B0C8-488A8809C2ED}" dt="2024-11-29T13:20:58.820" v="92" actId="21"/>
          <ac:picMkLst>
            <pc:docMk/>
            <pc:sldMk cId="264639051" sldId="330"/>
            <ac:picMk id="10" creationId="{6D7D4B1A-762D-5EAD-4B48-528E12E576E1}"/>
          </ac:picMkLst>
        </pc:picChg>
        <pc:picChg chg="add del">
          <ac:chgData name="Giorgio Ciotti" userId="5c7abbcdd3f9a550" providerId="LiveId" clId="{C303FDCA-0515-4CBB-B0C8-488A8809C2ED}" dt="2024-11-29T13:21:05.635" v="94" actId="21"/>
          <ac:picMkLst>
            <pc:docMk/>
            <pc:sldMk cId="264639051" sldId="330"/>
            <ac:picMk id="13" creationId="{7C7473FB-E1C1-380D-638A-FB0DFC68EA8F}"/>
          </ac:picMkLst>
        </pc:picChg>
        <pc:picChg chg="add mod">
          <ac:chgData name="Giorgio Ciotti" userId="5c7abbcdd3f9a550" providerId="LiveId" clId="{C303FDCA-0515-4CBB-B0C8-488A8809C2ED}" dt="2024-11-29T13:21:54.600" v="99" actId="26606"/>
          <ac:picMkLst>
            <pc:docMk/>
            <pc:sldMk cId="264639051" sldId="330"/>
            <ac:picMk id="14" creationId="{EFE0E55D-4380-7CA9-F983-059B17816CE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CCAE72A9-67A2-4FB1-BBF6-740F2C2EAAB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it-IT" sz="1200"/>
            </a:lvl1pPr>
          </a:lstStyle>
          <a:p>
            <a:pPr rtl="0"/>
            <a:endParaRPr lang="it-IT"/>
          </a:p>
        </p:txBody>
      </p:sp>
      <p:sp>
        <p:nvSpPr>
          <p:cNvPr id="3" name="Segnaposto data 2">
            <a:extLst>
              <a:ext uri="{FF2B5EF4-FFF2-40B4-BE49-F238E27FC236}">
                <a16:creationId xmlns:a16="http://schemas.microsoft.com/office/drawing/2014/main" id="{127B748C-466C-45D8-970C-D4FB4FE80C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it-IT" sz="1200"/>
            </a:lvl1pPr>
          </a:lstStyle>
          <a:p>
            <a:pPr rtl="0"/>
            <a:fld id="{5EE6855F-C6D8-402B-A760-B636ECE6A8B7}" type="datetime1">
              <a:rPr lang="it-IT" smtClean="0"/>
              <a:t>29/11/2024</a:t>
            </a:fld>
            <a:endParaRPr lang="it-IT"/>
          </a:p>
        </p:txBody>
      </p:sp>
      <p:sp>
        <p:nvSpPr>
          <p:cNvPr id="4" name="Segnaposto piè di pagina 3">
            <a:extLst>
              <a:ext uri="{FF2B5EF4-FFF2-40B4-BE49-F238E27FC236}">
                <a16:creationId xmlns:a16="http://schemas.microsoft.com/office/drawing/2014/main" id="{EAA8C23F-271A-4B7C-87EC-108046165C7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it-IT" sz="1200"/>
            </a:lvl1pPr>
          </a:lstStyle>
          <a:p>
            <a:pPr rtl="0"/>
            <a:endParaRPr lang="it-IT"/>
          </a:p>
        </p:txBody>
      </p:sp>
      <p:sp>
        <p:nvSpPr>
          <p:cNvPr id="5" name="Segnaposto numero diapositiva 4">
            <a:extLst>
              <a:ext uri="{FF2B5EF4-FFF2-40B4-BE49-F238E27FC236}">
                <a16:creationId xmlns:a16="http://schemas.microsoft.com/office/drawing/2014/main" id="{D3E7ABF6-4152-4126-AC20-23B44A3111A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it-IT" sz="1200"/>
            </a:lvl1pPr>
          </a:lstStyle>
          <a:p>
            <a:pPr rtl="0"/>
            <a:fld id="{BBEB6193-5AA7-489B-8575-00593FC261DE}" type="slidenum">
              <a:rPr lang="it-IT" smtClean="0"/>
              <a:t>‹#›</a:t>
            </a:fld>
            <a:endParaRPr lang="it-IT"/>
          </a:p>
        </p:txBody>
      </p:sp>
    </p:spTree>
    <p:extLst>
      <p:ext uri="{BB962C8B-B14F-4D97-AF65-F5344CB8AC3E}">
        <p14:creationId xmlns:p14="http://schemas.microsoft.com/office/powerpoint/2010/main" val="1305405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it-IT" sz="1200"/>
            </a:lvl1pPr>
          </a:lstStyle>
          <a:p>
            <a:pPr rtl="0"/>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it-IT" sz="1200"/>
            </a:lvl1pPr>
          </a:lstStyle>
          <a:p>
            <a:fld id="{BF8E831D-3DFC-498F-9AE1-DB4AFB558AE6}" type="datetime1">
              <a:rPr lang="it-IT" smtClean="0"/>
              <a:pPr/>
              <a:t>29/11/2024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it-IT"/>
            </a:defPPr>
          </a:lstStyle>
          <a:p>
            <a:pPr rtl="0"/>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it-IT"/>
            </a:defPPr>
          </a:lstStyle>
          <a:p>
            <a:pPr lvl="0" rtl="0"/>
            <a:r>
              <a:rPr lang="it-IT"/>
              <a:t>Fare clic per modificare lo stile del titolo</a:t>
            </a:r>
          </a:p>
          <a:p>
            <a:pPr lvl="1" rtl="0"/>
            <a:r>
              <a:rPr lang="it-IT"/>
              <a:t>Secondo livello</a:t>
            </a:r>
          </a:p>
          <a:p>
            <a:pPr lvl="2" rtl="0"/>
            <a:r>
              <a:rPr lang="it-IT"/>
              <a:t>Terzo livello</a:t>
            </a:r>
          </a:p>
          <a:p>
            <a:pPr lvl="3" rtl="0"/>
            <a:r>
              <a:rPr lang="it-IT"/>
              <a:t>Quarto livello</a:t>
            </a:r>
          </a:p>
          <a:p>
            <a:pPr lvl="4" rtl="0"/>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it-IT" sz="1200"/>
            </a:lvl1pPr>
          </a:lstStyle>
          <a:p>
            <a:pPr rtl="0"/>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it-IT" sz="1200"/>
            </a:lvl1pPr>
          </a:lstStyle>
          <a:p>
            <a:pPr rtl="0"/>
            <a:fld id="{10895658-EA1F-4910-80AB-4DA76E167475}" type="slidenum">
              <a:rPr lang="it-IT" smtClean="0"/>
              <a:t>‹#›</a:t>
            </a:fld>
            <a:endParaRPr lang="it-IT"/>
          </a:p>
        </p:txBody>
      </p:sp>
    </p:spTree>
    <p:extLst>
      <p:ext uri="{BB962C8B-B14F-4D97-AF65-F5344CB8AC3E}">
        <p14:creationId xmlns:p14="http://schemas.microsoft.com/office/powerpoint/2010/main" val="3414773127"/>
      </p:ext>
    </p:extLst>
  </p:cSld>
  <p:clrMap bg1="lt1" tx1="dk1" bg2="lt2" tx2="dk2" accent1="accent1" accent2="accent2" accent3="accent3" accent4="accent4" accent5="accent5" accent6="accent6" hlink="hlink" folHlink="folHlink"/>
  <p:notesStyle>
    <a:lvl1pPr marL="0" algn="l" defTabSz="914400" rtl="0" eaLnBrk="1" latinLnBrk="0" hangingPunct="1">
      <a:defRPr lang="it-IT" sz="1200" kern="1200">
        <a:solidFill>
          <a:schemeClr val="tx1"/>
        </a:solidFill>
        <a:latin typeface="+mn-lt"/>
        <a:ea typeface="+mn-ea"/>
        <a:cs typeface="+mn-cs"/>
      </a:defRPr>
    </a:lvl1pPr>
    <a:lvl2pPr marL="457200" algn="l" defTabSz="914400" rtl="0" eaLnBrk="1" latinLnBrk="0" hangingPunct="1">
      <a:defRPr lang="it-IT" sz="1200" kern="1200">
        <a:solidFill>
          <a:schemeClr val="tx1"/>
        </a:solidFill>
        <a:latin typeface="+mn-lt"/>
        <a:ea typeface="+mn-ea"/>
        <a:cs typeface="+mn-cs"/>
      </a:defRPr>
    </a:lvl2pPr>
    <a:lvl3pPr marL="914400" algn="l" defTabSz="914400" rtl="0" eaLnBrk="1" latinLnBrk="0" hangingPunct="1">
      <a:defRPr lang="it-IT" sz="1200" kern="1200">
        <a:solidFill>
          <a:schemeClr val="tx1"/>
        </a:solidFill>
        <a:latin typeface="+mn-lt"/>
        <a:ea typeface="+mn-ea"/>
        <a:cs typeface="+mn-cs"/>
      </a:defRPr>
    </a:lvl3pPr>
    <a:lvl4pPr marL="1371600" algn="l" defTabSz="914400" rtl="0" eaLnBrk="1" latinLnBrk="0" hangingPunct="1">
      <a:defRPr lang="it-IT" sz="1200" kern="1200">
        <a:solidFill>
          <a:schemeClr val="tx1"/>
        </a:solidFill>
        <a:latin typeface="+mn-lt"/>
        <a:ea typeface="+mn-ea"/>
        <a:cs typeface="+mn-cs"/>
      </a:defRPr>
    </a:lvl4pPr>
    <a:lvl5pPr marL="1828800" algn="l" defTabSz="914400" rtl="0" eaLnBrk="1" latinLnBrk="0" hangingPunct="1">
      <a:defRPr lang="it-IT" sz="1200" kern="1200">
        <a:solidFill>
          <a:schemeClr val="tx1"/>
        </a:solidFill>
        <a:latin typeface="+mn-lt"/>
        <a:ea typeface="+mn-ea"/>
        <a:cs typeface="+mn-cs"/>
      </a:defRPr>
    </a:lvl5pPr>
    <a:lvl6pPr marL="2286000" algn="l" defTabSz="914400" rtl="0" eaLnBrk="1" latinLnBrk="0" hangingPunct="1">
      <a:defRPr lang="it-IT" sz="1200" kern="1200">
        <a:solidFill>
          <a:schemeClr val="tx1"/>
        </a:solidFill>
        <a:latin typeface="+mn-lt"/>
        <a:ea typeface="+mn-ea"/>
        <a:cs typeface="+mn-cs"/>
      </a:defRPr>
    </a:lvl6pPr>
    <a:lvl7pPr marL="2743200" algn="l" defTabSz="914400" rtl="0" eaLnBrk="1" latinLnBrk="0" hangingPunct="1">
      <a:defRPr lang="it-IT" sz="1200" kern="1200">
        <a:solidFill>
          <a:schemeClr val="tx1"/>
        </a:solidFill>
        <a:latin typeface="+mn-lt"/>
        <a:ea typeface="+mn-ea"/>
        <a:cs typeface="+mn-cs"/>
      </a:defRPr>
    </a:lvl7pPr>
    <a:lvl8pPr marL="3200400" algn="l" defTabSz="914400" rtl="0" eaLnBrk="1" latinLnBrk="0" hangingPunct="1">
      <a:defRPr lang="it-IT" sz="1200" kern="1200">
        <a:solidFill>
          <a:schemeClr val="tx1"/>
        </a:solidFill>
        <a:latin typeface="+mn-lt"/>
        <a:ea typeface="+mn-ea"/>
        <a:cs typeface="+mn-cs"/>
      </a:defRPr>
    </a:lvl8pPr>
    <a:lvl9pPr marL="3657600" algn="l" defTabSz="914400" rtl="0" eaLnBrk="1" latinLnBrk="0" hangingPunct="1">
      <a:defRPr lang="it-IT"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2</a:t>
            </a:fld>
            <a:endParaRPr lang="it-IT"/>
          </a:p>
        </p:txBody>
      </p:sp>
    </p:spTree>
    <p:extLst>
      <p:ext uri="{BB962C8B-B14F-4D97-AF65-F5344CB8AC3E}">
        <p14:creationId xmlns:p14="http://schemas.microsoft.com/office/powerpoint/2010/main" val="24568643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28A01-C7EE-8EE7-442A-3DBF0C110BA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1626E00-AC65-2A2F-1795-E4E6C860F33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2B2EA7A-6CBB-1C92-4544-A4C4463AFFB0}"/>
              </a:ext>
            </a:extLst>
          </p:cNvPr>
          <p:cNvSpPr>
            <a:spLocks noGrp="1"/>
          </p:cNvSpPr>
          <p:nvPr>
            <p:ph type="body" idx="1"/>
          </p:nvPr>
        </p:nvSpPr>
        <p:spPr/>
        <p:txBody>
          <a:bodyPr rtlCol="0"/>
          <a:lstStyle>
            <a:defPPr>
              <a:defRPr lang="it-IT"/>
            </a:defPPr>
          </a:lstStyle>
          <a:p>
            <a:pPr rtl="0"/>
            <a:endParaRPr lang="it-IT"/>
          </a:p>
        </p:txBody>
      </p:sp>
      <p:sp>
        <p:nvSpPr>
          <p:cNvPr id="4" name="Segnaposto numero diapositiva 3">
            <a:extLst>
              <a:ext uri="{FF2B5EF4-FFF2-40B4-BE49-F238E27FC236}">
                <a16:creationId xmlns:a16="http://schemas.microsoft.com/office/drawing/2014/main" id="{746D89A3-5C0C-BA5E-B182-0468C3BDAE44}"/>
              </a:ext>
            </a:extLst>
          </p:cNvPr>
          <p:cNvSpPr>
            <a:spLocks noGrp="1"/>
          </p:cNvSpPr>
          <p:nvPr>
            <p:ph type="sldNum" sz="quarter" idx="5"/>
          </p:nvPr>
        </p:nvSpPr>
        <p:spPr/>
        <p:txBody>
          <a:bodyPr rtlCol="0"/>
          <a:lstStyle>
            <a:defPPr>
              <a:defRPr lang="it-IT"/>
            </a:defPPr>
          </a:lstStyle>
          <a:p>
            <a:pPr rtl="0"/>
            <a:fld id="{10895658-EA1F-4910-80AB-4DA76E167475}" type="slidenum">
              <a:rPr lang="it-IT" smtClean="0"/>
              <a:t>11</a:t>
            </a:fld>
            <a:endParaRPr lang="it-IT"/>
          </a:p>
        </p:txBody>
      </p:sp>
    </p:spTree>
    <p:extLst>
      <p:ext uri="{BB962C8B-B14F-4D97-AF65-F5344CB8AC3E}">
        <p14:creationId xmlns:p14="http://schemas.microsoft.com/office/powerpoint/2010/main" val="2420619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12</a:t>
            </a:fld>
            <a:endParaRPr lang="it-IT"/>
          </a:p>
        </p:txBody>
      </p:sp>
    </p:spTree>
    <p:extLst>
      <p:ext uri="{BB962C8B-B14F-4D97-AF65-F5344CB8AC3E}">
        <p14:creationId xmlns:p14="http://schemas.microsoft.com/office/powerpoint/2010/main" val="2371032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13</a:t>
            </a:fld>
            <a:endParaRPr lang="it-IT"/>
          </a:p>
        </p:txBody>
      </p:sp>
    </p:spTree>
    <p:extLst>
      <p:ext uri="{BB962C8B-B14F-4D97-AF65-F5344CB8AC3E}">
        <p14:creationId xmlns:p14="http://schemas.microsoft.com/office/powerpoint/2010/main" val="1648291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14</a:t>
            </a:fld>
            <a:endParaRPr lang="it-IT"/>
          </a:p>
        </p:txBody>
      </p:sp>
    </p:spTree>
    <p:extLst>
      <p:ext uri="{BB962C8B-B14F-4D97-AF65-F5344CB8AC3E}">
        <p14:creationId xmlns:p14="http://schemas.microsoft.com/office/powerpoint/2010/main" val="3110401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66</a:t>
            </a:fld>
            <a:endParaRPr lang="it-IT"/>
          </a:p>
        </p:txBody>
      </p:sp>
    </p:spTree>
    <p:extLst>
      <p:ext uri="{BB962C8B-B14F-4D97-AF65-F5344CB8AC3E}">
        <p14:creationId xmlns:p14="http://schemas.microsoft.com/office/powerpoint/2010/main" val="3607125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3</a:t>
            </a:fld>
            <a:endParaRPr lang="it-IT"/>
          </a:p>
        </p:txBody>
      </p:sp>
    </p:spTree>
    <p:extLst>
      <p:ext uri="{BB962C8B-B14F-4D97-AF65-F5344CB8AC3E}">
        <p14:creationId xmlns:p14="http://schemas.microsoft.com/office/powerpoint/2010/main" val="3217716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4</a:t>
            </a:fld>
            <a:endParaRPr lang="it-IT"/>
          </a:p>
        </p:txBody>
      </p:sp>
    </p:spTree>
    <p:extLst>
      <p:ext uri="{BB962C8B-B14F-4D97-AF65-F5344CB8AC3E}">
        <p14:creationId xmlns:p14="http://schemas.microsoft.com/office/powerpoint/2010/main" val="2456439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5</a:t>
            </a:fld>
            <a:endParaRPr lang="it-IT"/>
          </a:p>
        </p:txBody>
      </p:sp>
    </p:spTree>
    <p:extLst>
      <p:ext uri="{BB962C8B-B14F-4D97-AF65-F5344CB8AC3E}">
        <p14:creationId xmlns:p14="http://schemas.microsoft.com/office/powerpoint/2010/main" val="2482613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6</a:t>
            </a:fld>
            <a:endParaRPr lang="it-IT"/>
          </a:p>
        </p:txBody>
      </p:sp>
    </p:spTree>
    <p:extLst>
      <p:ext uri="{BB962C8B-B14F-4D97-AF65-F5344CB8AC3E}">
        <p14:creationId xmlns:p14="http://schemas.microsoft.com/office/powerpoint/2010/main" val="2769560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7</a:t>
            </a:fld>
            <a:endParaRPr lang="it-IT"/>
          </a:p>
        </p:txBody>
      </p:sp>
    </p:spTree>
    <p:extLst>
      <p:ext uri="{BB962C8B-B14F-4D97-AF65-F5344CB8AC3E}">
        <p14:creationId xmlns:p14="http://schemas.microsoft.com/office/powerpoint/2010/main" val="1101034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8</a:t>
            </a:fld>
            <a:endParaRPr lang="it-IT"/>
          </a:p>
        </p:txBody>
      </p:sp>
    </p:spTree>
    <p:extLst>
      <p:ext uri="{BB962C8B-B14F-4D97-AF65-F5344CB8AC3E}">
        <p14:creationId xmlns:p14="http://schemas.microsoft.com/office/powerpoint/2010/main" val="510226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9</a:t>
            </a:fld>
            <a:endParaRPr lang="it-IT"/>
          </a:p>
        </p:txBody>
      </p:sp>
    </p:spTree>
    <p:extLst>
      <p:ext uri="{BB962C8B-B14F-4D97-AF65-F5344CB8AC3E}">
        <p14:creationId xmlns:p14="http://schemas.microsoft.com/office/powerpoint/2010/main" val="2909667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rtlCol="0"/>
          <a:lstStyle>
            <a:defPPr>
              <a:defRPr lang="it-IT"/>
            </a:defPPr>
          </a:lstStyle>
          <a:p>
            <a:pPr rtl="0"/>
            <a:endParaRPr lang="it-IT"/>
          </a:p>
        </p:txBody>
      </p:sp>
      <p:sp>
        <p:nvSpPr>
          <p:cNvPr id="4" name="Segnaposto numero diapositiva 3"/>
          <p:cNvSpPr>
            <a:spLocks noGrp="1"/>
          </p:cNvSpPr>
          <p:nvPr>
            <p:ph type="sldNum" sz="quarter" idx="5"/>
          </p:nvPr>
        </p:nvSpPr>
        <p:spPr/>
        <p:txBody>
          <a:bodyPr rtlCol="0"/>
          <a:lstStyle>
            <a:defPPr>
              <a:defRPr lang="it-IT"/>
            </a:defPPr>
          </a:lstStyle>
          <a:p>
            <a:pPr rtl="0"/>
            <a:fld id="{10895658-EA1F-4910-80AB-4DA76E167475}" type="slidenum">
              <a:rPr lang="it-IT" smtClean="0"/>
              <a:t>10</a:t>
            </a:fld>
            <a:endParaRPr lang="it-IT"/>
          </a:p>
        </p:txBody>
      </p:sp>
    </p:spTree>
    <p:extLst>
      <p:ext uri="{BB962C8B-B14F-4D97-AF65-F5344CB8AC3E}">
        <p14:creationId xmlns:p14="http://schemas.microsoft.com/office/powerpoint/2010/main" val="13063330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svg"/><Relationship Id="rId10" Type="http://schemas.openxmlformats.org/officeDocument/2006/relationships/image" Target="../media/image5.png"/><Relationship Id="rId4" Type="http://schemas.openxmlformats.org/officeDocument/2006/relationships/image" Target="../media/image14.png"/><Relationship Id="rId9" Type="http://schemas.openxmlformats.org/officeDocument/2006/relationships/image" Target="../media/image2.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4.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6.svg"/><Relationship Id="rId4" Type="http://schemas.openxmlformats.org/officeDocument/2006/relationships/image" Target="../media/image2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olo titolo">
    <p:bg>
      <p:bgPr>
        <a:solidFill>
          <a:schemeClr val="accent2"/>
        </a:solidFill>
        <a:effectLst/>
      </p:bgPr>
    </p:bg>
    <p:spTree>
      <p:nvGrpSpPr>
        <p:cNvPr id="1" name=""/>
        <p:cNvGrpSpPr/>
        <p:nvPr/>
      </p:nvGrpSpPr>
      <p:grpSpPr>
        <a:xfrm>
          <a:off x="0" y="0"/>
          <a:ext cx="0" cy="0"/>
          <a:chOff x="0" y="0"/>
          <a:chExt cx="0" cy="0"/>
        </a:xfrm>
      </p:grpSpPr>
      <p:grpSp>
        <p:nvGrpSpPr>
          <p:cNvPr id="3" name="Gruppo 2">
            <a:extLst>
              <a:ext uri="{FF2B5EF4-FFF2-40B4-BE49-F238E27FC236}">
                <a16:creationId xmlns:a16="http://schemas.microsoft.com/office/drawing/2014/main" id="{E9AF4D7D-42EC-4F30-296A-81B05C4E7D57}"/>
              </a:ext>
              <a:ext uri="{C183D7F6-B498-43B3-948B-1728B52AA6E4}">
                <adec:decorative xmlns:adec="http://schemas.microsoft.com/office/drawing/2017/decorative" val="1"/>
              </a:ext>
            </a:extLst>
          </p:cNvPr>
          <p:cNvGrpSpPr/>
          <p:nvPr userDrawn="1"/>
        </p:nvGrpSpPr>
        <p:grpSpPr>
          <a:xfrm>
            <a:off x="0" y="0"/>
            <a:ext cx="6843092" cy="6858000"/>
            <a:chOff x="0" y="0"/>
            <a:chExt cx="6843092" cy="6858000"/>
          </a:xfrm>
        </p:grpSpPr>
        <p:sp>
          <p:nvSpPr>
            <p:cNvPr id="344" name="Rectangle 343">
              <a:extLst>
                <a:ext uri="{FF2B5EF4-FFF2-40B4-BE49-F238E27FC236}">
                  <a16:creationId xmlns:a16="http://schemas.microsoft.com/office/drawing/2014/main" id="{0685D98A-CA5A-4C48-9AEB-4C1A201237A1}"/>
                </a:ext>
              </a:extLst>
            </p:cNvPr>
            <p:cNvSpPr/>
            <p:nvPr userDrawn="1"/>
          </p:nvSpPr>
          <p:spPr>
            <a:xfrm>
              <a:off x="2021206" y="4828032"/>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0" name="Rectangle 9">
              <a:extLst>
                <a:ext uri="{FF2B5EF4-FFF2-40B4-BE49-F238E27FC236}">
                  <a16:creationId xmlns:a16="http://schemas.microsoft.com/office/drawing/2014/main" id="{A1F97041-3EE3-4F17-990B-3AC264934EF0}"/>
                </a:ext>
              </a:extLst>
            </p:cNvPr>
            <p:cNvSpPr/>
            <p:nvPr userDrawn="1"/>
          </p:nvSpPr>
          <p:spPr>
            <a:xfrm>
              <a:off x="0" y="0"/>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2" name="Rectangle 11">
              <a:extLst>
                <a:ext uri="{FF2B5EF4-FFF2-40B4-BE49-F238E27FC236}">
                  <a16:creationId xmlns:a16="http://schemas.microsoft.com/office/drawing/2014/main" id="{51DA30E2-82DB-4AA1-B134-9482F5CD7689}"/>
                </a:ext>
              </a:extLst>
            </p:cNvPr>
            <p:cNvSpPr/>
            <p:nvPr userDrawn="1"/>
          </p:nvSpPr>
          <p:spPr>
            <a:xfrm>
              <a:off x="2457970" y="1686431"/>
              <a:ext cx="18288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5" name="Rectangle 14">
              <a:extLst>
                <a:ext uri="{FF2B5EF4-FFF2-40B4-BE49-F238E27FC236}">
                  <a16:creationId xmlns:a16="http://schemas.microsoft.com/office/drawing/2014/main" id="{5502070B-3F7D-436A-849C-FB64175E8B45}"/>
                </a:ext>
              </a:extLst>
            </p:cNvPr>
            <p:cNvSpPr/>
            <p:nvPr userDrawn="1"/>
          </p:nvSpPr>
          <p:spPr>
            <a:xfrm>
              <a:off x="0" y="6108192"/>
              <a:ext cx="2029968" cy="7498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7" name="Rectangle 9">
              <a:extLst>
                <a:ext uri="{FF2B5EF4-FFF2-40B4-BE49-F238E27FC236}">
                  <a16:creationId xmlns:a16="http://schemas.microsoft.com/office/drawing/2014/main" id="{675AAC8A-F8AB-44A3-9748-96464E9E0B6B}"/>
                </a:ext>
              </a:extLst>
            </p:cNvPr>
            <p:cNvSpPr/>
            <p:nvPr userDrawn="1"/>
          </p:nvSpPr>
          <p:spPr>
            <a:xfrm>
              <a:off x="4054172" y="4069080"/>
              <a:ext cx="2788920" cy="2788920"/>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grpSp>
          <p:nvGrpSpPr>
            <p:cNvPr id="116" name="Gruppo 115">
              <a:extLst>
                <a:ext uri="{FF2B5EF4-FFF2-40B4-BE49-F238E27FC236}">
                  <a16:creationId xmlns:a16="http://schemas.microsoft.com/office/drawing/2014/main" id="{AC3F6810-4D95-4C6E-A30A-459BAD7510FE}"/>
                </a:ext>
              </a:extLst>
            </p:cNvPr>
            <p:cNvGrpSpPr/>
            <p:nvPr userDrawn="1"/>
          </p:nvGrpSpPr>
          <p:grpSpPr>
            <a:xfrm>
              <a:off x="23853" y="2101527"/>
              <a:ext cx="1920240" cy="1920240"/>
              <a:chOff x="5361924" y="7472790"/>
              <a:chExt cx="1828800" cy="1828800"/>
            </a:xfrm>
          </p:grpSpPr>
          <p:grpSp>
            <p:nvGrpSpPr>
              <p:cNvPr id="115" name="Gruppo 114">
                <a:extLst>
                  <a:ext uri="{FF2B5EF4-FFF2-40B4-BE49-F238E27FC236}">
                    <a16:creationId xmlns:a16="http://schemas.microsoft.com/office/drawing/2014/main" id="{81973B3A-7185-45FB-A2E6-A7BDE6414DF3}"/>
                  </a:ext>
                </a:extLst>
              </p:cNvPr>
              <p:cNvGrpSpPr/>
              <p:nvPr userDrawn="1"/>
            </p:nvGrpSpPr>
            <p:grpSpPr>
              <a:xfrm>
                <a:off x="5361924" y="7472790"/>
                <a:ext cx="1828800" cy="1828800"/>
                <a:chOff x="5361924" y="7472790"/>
                <a:chExt cx="1828800" cy="1828800"/>
              </a:xfrm>
            </p:grpSpPr>
            <p:grpSp>
              <p:nvGrpSpPr>
                <p:cNvPr id="99" name="Gruppo 98">
                  <a:extLst>
                    <a:ext uri="{FF2B5EF4-FFF2-40B4-BE49-F238E27FC236}">
                      <a16:creationId xmlns:a16="http://schemas.microsoft.com/office/drawing/2014/main" id="{DACFFF66-0600-406E-AF42-9FD8E8EDB397}"/>
                    </a:ext>
                  </a:extLst>
                </p:cNvPr>
                <p:cNvGrpSpPr/>
                <p:nvPr userDrawn="1"/>
              </p:nvGrpSpPr>
              <p:grpSpPr>
                <a:xfrm>
                  <a:off x="5361924" y="7472790"/>
                  <a:ext cx="1828800" cy="1828800"/>
                  <a:chOff x="5388428" y="7173291"/>
                  <a:chExt cx="1828800" cy="1828800"/>
                </a:xfrm>
              </p:grpSpPr>
              <p:grpSp>
                <p:nvGrpSpPr>
                  <p:cNvPr id="96" name="Gruppo 95">
                    <a:extLst>
                      <a:ext uri="{FF2B5EF4-FFF2-40B4-BE49-F238E27FC236}">
                        <a16:creationId xmlns:a16="http://schemas.microsoft.com/office/drawing/2014/main" id="{9411687D-2631-487B-AEAB-39750C9E52BF}"/>
                      </a:ext>
                    </a:extLst>
                  </p:cNvPr>
                  <p:cNvGrpSpPr/>
                  <p:nvPr userDrawn="1"/>
                </p:nvGrpSpPr>
                <p:grpSpPr>
                  <a:xfrm>
                    <a:off x="5388428" y="7173291"/>
                    <a:ext cx="1828800" cy="1828800"/>
                    <a:chOff x="5388428" y="7173291"/>
                    <a:chExt cx="1828800" cy="1828800"/>
                  </a:xfrm>
                </p:grpSpPr>
                <p:grpSp>
                  <p:nvGrpSpPr>
                    <p:cNvPr id="90" name="Gruppo 89">
                      <a:extLst>
                        <a:ext uri="{FF2B5EF4-FFF2-40B4-BE49-F238E27FC236}">
                          <a16:creationId xmlns:a16="http://schemas.microsoft.com/office/drawing/2014/main" id="{4BDDEAF6-0726-4BF4-96D7-EBA489ABF3E5}"/>
                        </a:ext>
                      </a:extLst>
                    </p:cNvPr>
                    <p:cNvGrpSpPr/>
                    <p:nvPr userDrawn="1"/>
                  </p:nvGrpSpPr>
                  <p:grpSpPr>
                    <a:xfrm>
                      <a:off x="5388428" y="7173291"/>
                      <a:ext cx="1828800" cy="1828800"/>
                      <a:chOff x="5579044" y="7049770"/>
                      <a:chExt cx="1828800" cy="1828800"/>
                    </a:xfrm>
                  </p:grpSpPr>
                  <p:grpSp>
                    <p:nvGrpSpPr>
                      <p:cNvPr id="89" name="Gruppo 88">
                        <a:extLst>
                          <a:ext uri="{FF2B5EF4-FFF2-40B4-BE49-F238E27FC236}">
                            <a16:creationId xmlns:a16="http://schemas.microsoft.com/office/drawing/2014/main" id="{F80BBFBA-D0FB-4E20-8981-F569A2A0B678}"/>
                          </a:ext>
                        </a:extLst>
                      </p:cNvPr>
                      <p:cNvGrpSpPr/>
                      <p:nvPr userDrawn="1"/>
                    </p:nvGrpSpPr>
                    <p:grpSpPr>
                      <a:xfrm>
                        <a:off x="5579044" y="7049770"/>
                        <a:ext cx="1828800" cy="1828800"/>
                        <a:chOff x="5579044" y="7049770"/>
                        <a:chExt cx="1828800" cy="1828800"/>
                      </a:xfrm>
                    </p:grpSpPr>
                    <p:grpSp>
                      <p:nvGrpSpPr>
                        <p:cNvPr id="86" name="Gruppo 85">
                          <a:extLst>
                            <a:ext uri="{FF2B5EF4-FFF2-40B4-BE49-F238E27FC236}">
                              <a16:creationId xmlns:a16="http://schemas.microsoft.com/office/drawing/2014/main" id="{6B3BCF7C-4204-4B1A-8371-96E859FC8425}"/>
                            </a:ext>
                          </a:extLst>
                        </p:cNvPr>
                        <p:cNvGrpSpPr/>
                        <p:nvPr userDrawn="1"/>
                      </p:nvGrpSpPr>
                      <p:grpSpPr>
                        <a:xfrm>
                          <a:off x="5579044" y="7049770"/>
                          <a:ext cx="1828800" cy="1828800"/>
                          <a:chOff x="5579044" y="7049770"/>
                          <a:chExt cx="1828800" cy="1828800"/>
                        </a:xfrm>
                      </p:grpSpPr>
                      <p:grpSp>
                        <p:nvGrpSpPr>
                          <p:cNvPr id="83" name="Gruppo 82">
                            <a:extLst>
                              <a:ext uri="{FF2B5EF4-FFF2-40B4-BE49-F238E27FC236}">
                                <a16:creationId xmlns:a16="http://schemas.microsoft.com/office/drawing/2014/main" id="{31CF95CD-48BB-4659-870A-21584266D83F}"/>
                              </a:ext>
                            </a:extLst>
                          </p:cNvPr>
                          <p:cNvGrpSpPr/>
                          <p:nvPr userDrawn="1"/>
                        </p:nvGrpSpPr>
                        <p:grpSpPr>
                          <a:xfrm>
                            <a:off x="5579044" y="7049770"/>
                            <a:ext cx="1828800" cy="1828800"/>
                            <a:chOff x="5579044" y="7049770"/>
                            <a:chExt cx="1828800" cy="1828800"/>
                          </a:xfrm>
                        </p:grpSpPr>
                        <p:sp>
                          <p:nvSpPr>
                            <p:cNvPr id="78" name="Oval 77">
                              <a:extLst>
                                <a:ext uri="{FF2B5EF4-FFF2-40B4-BE49-F238E27FC236}">
                                  <a16:creationId xmlns:a16="http://schemas.microsoft.com/office/drawing/2014/main" id="{871E1954-F3FD-427D-8FFA-F28839673545}"/>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80" name="Oval 79">
                              <a:extLst>
                                <a:ext uri="{FF2B5EF4-FFF2-40B4-BE49-F238E27FC236}">
                                  <a16:creationId xmlns:a16="http://schemas.microsoft.com/office/drawing/2014/main" id="{B655BD1D-8AE2-43E7-B1D4-17923D0E0171}"/>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82" name="Oval 81">
                            <a:extLst>
                              <a:ext uri="{FF2B5EF4-FFF2-40B4-BE49-F238E27FC236}">
                                <a16:creationId xmlns:a16="http://schemas.microsoft.com/office/drawing/2014/main" id="{9F92C461-5E10-49F3-B4F0-F320512C0756}"/>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85" name="Oval 84">
                          <a:extLst>
                            <a:ext uri="{FF2B5EF4-FFF2-40B4-BE49-F238E27FC236}">
                              <a16:creationId xmlns:a16="http://schemas.microsoft.com/office/drawing/2014/main" id="{A6D57951-375C-41E9-BF45-DFC40F8E0A1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88" name="Oval 87">
                        <a:extLst>
                          <a:ext uri="{FF2B5EF4-FFF2-40B4-BE49-F238E27FC236}">
                            <a16:creationId xmlns:a16="http://schemas.microsoft.com/office/drawing/2014/main" id="{E4A4216D-DF9B-4DD9-989C-1F4040F3F4F7}"/>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92" name="Oval 91">
                      <a:extLst>
                        <a:ext uri="{FF2B5EF4-FFF2-40B4-BE49-F238E27FC236}">
                          <a16:creationId xmlns:a16="http://schemas.microsoft.com/office/drawing/2014/main" id="{3DCCC81D-9EE7-47A8-8A4C-74B5E047A336}"/>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95" name="Oval 94">
                    <a:extLst>
                      <a:ext uri="{FF2B5EF4-FFF2-40B4-BE49-F238E27FC236}">
                        <a16:creationId xmlns:a16="http://schemas.microsoft.com/office/drawing/2014/main" id="{9985F9FD-CFFB-417E-A560-28BD7BC7EE86}"/>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98" name="Oval 97">
                  <a:extLst>
                    <a:ext uri="{FF2B5EF4-FFF2-40B4-BE49-F238E27FC236}">
                      <a16:creationId xmlns:a16="http://schemas.microsoft.com/office/drawing/2014/main" id="{9A923F7B-7D75-4E04-AE62-D5B99F645756}"/>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02" name="Oval 101">
                  <a:extLst>
                    <a:ext uri="{FF2B5EF4-FFF2-40B4-BE49-F238E27FC236}">
                      <a16:creationId xmlns:a16="http://schemas.microsoft.com/office/drawing/2014/main" id="{F0239D2C-73EF-42E3-B73F-E69B7C27F65B}"/>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05" name="Oval 104">
                  <a:extLst>
                    <a:ext uri="{FF2B5EF4-FFF2-40B4-BE49-F238E27FC236}">
                      <a16:creationId xmlns:a16="http://schemas.microsoft.com/office/drawing/2014/main" id="{59BA1C3D-ADED-4596-8A9D-3DEC7E848945}"/>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08" name="Oval 107">
                  <a:extLst>
                    <a:ext uri="{FF2B5EF4-FFF2-40B4-BE49-F238E27FC236}">
                      <a16:creationId xmlns:a16="http://schemas.microsoft.com/office/drawing/2014/main" id="{015F2BFA-6803-42A0-A870-794B120EF574}"/>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10" name="Oval 109">
                  <a:extLst>
                    <a:ext uri="{FF2B5EF4-FFF2-40B4-BE49-F238E27FC236}">
                      <a16:creationId xmlns:a16="http://schemas.microsoft.com/office/drawing/2014/main" id="{E09A173D-9FE5-446C-B59E-5D7C0A00BF6C}"/>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113" name="Oval 112">
                <a:extLst>
                  <a:ext uri="{FF2B5EF4-FFF2-40B4-BE49-F238E27FC236}">
                    <a16:creationId xmlns:a16="http://schemas.microsoft.com/office/drawing/2014/main" id="{974C3792-995F-4717-8C8B-089BBA7DE9C7}"/>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23" name="Freeform: Shape 22">
              <a:extLst>
                <a:ext uri="{FF2B5EF4-FFF2-40B4-BE49-F238E27FC236}">
                  <a16:creationId xmlns:a16="http://schemas.microsoft.com/office/drawing/2014/main" id="{C8FD950B-0E2B-4905-8DE9-195E24B2ABE7}"/>
                </a:ext>
              </a:extLst>
            </p:cNvPr>
            <p:cNvSpPr/>
            <p:nvPr userDrawn="1"/>
          </p:nvSpPr>
          <p:spPr>
            <a:xfrm rot="10800000">
              <a:off x="1013527" y="204317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168" name="Rectangle 9">
              <a:extLst>
                <a:ext uri="{FF2B5EF4-FFF2-40B4-BE49-F238E27FC236}">
                  <a16:creationId xmlns:a16="http://schemas.microsoft.com/office/drawing/2014/main" id="{D0B57759-E007-4FD0-9C6B-356DC53050C4}"/>
                </a:ext>
              </a:extLst>
            </p:cNvPr>
            <p:cNvSpPr/>
            <p:nvPr userDrawn="1"/>
          </p:nvSpPr>
          <p:spPr>
            <a:xfrm rot="5400000">
              <a:off x="2028432" y="4821048"/>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75" name="Oval 174">
              <a:extLst>
                <a:ext uri="{FF2B5EF4-FFF2-40B4-BE49-F238E27FC236}">
                  <a16:creationId xmlns:a16="http://schemas.microsoft.com/office/drawing/2014/main" id="{273C520A-0126-47DA-A75B-1A38883907A2}"/>
                </a:ext>
              </a:extLst>
            </p:cNvPr>
            <p:cNvSpPr/>
            <p:nvPr userDrawn="1"/>
          </p:nvSpPr>
          <p:spPr>
            <a:xfrm>
              <a:off x="861942" y="888111"/>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291" name="Rectangle 290">
              <a:extLst>
                <a:ext uri="{FF2B5EF4-FFF2-40B4-BE49-F238E27FC236}">
                  <a16:creationId xmlns:a16="http://schemas.microsoft.com/office/drawing/2014/main" id="{AB12487D-8BC9-4BEB-B6A7-B9DD702B2BD3}"/>
                </a:ext>
              </a:extLst>
            </p:cNvPr>
            <p:cNvSpPr/>
            <p:nvPr userDrawn="1"/>
          </p:nvSpPr>
          <p:spPr>
            <a:xfrm>
              <a:off x="0" y="4082178"/>
              <a:ext cx="2029968"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297" name="Elemento grafico 296">
              <a:extLst>
                <a:ext uri="{FF2B5EF4-FFF2-40B4-BE49-F238E27FC236}">
                  <a16:creationId xmlns:a16="http://schemas.microsoft.com/office/drawing/2014/main" id="{AEE6DE36-A3C9-4D40-B471-F49B6A875D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29016" y="2051944"/>
              <a:ext cx="2029968" cy="2029968"/>
            </a:xfrm>
            <a:prstGeom prst="rect">
              <a:avLst/>
            </a:prstGeom>
          </p:spPr>
        </p:pic>
        <p:pic>
          <p:nvPicPr>
            <p:cNvPr id="299" name="Elemento grafico 298">
              <a:extLst>
                <a:ext uri="{FF2B5EF4-FFF2-40B4-BE49-F238E27FC236}">
                  <a16:creationId xmlns:a16="http://schemas.microsoft.com/office/drawing/2014/main" id="{99FF86FA-8891-4235-B88B-CFCA3B57E53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4078224"/>
              <a:ext cx="2029968" cy="2029968"/>
            </a:xfrm>
            <a:prstGeom prst="rect">
              <a:avLst/>
            </a:prstGeom>
          </p:spPr>
        </p:pic>
        <p:cxnSp>
          <p:nvCxnSpPr>
            <p:cNvPr id="170" name="Connettore diritto 169">
              <a:extLst>
                <a:ext uri="{FF2B5EF4-FFF2-40B4-BE49-F238E27FC236}">
                  <a16:creationId xmlns:a16="http://schemas.microsoft.com/office/drawing/2014/main" id="{7ADD6DC9-9036-47C7-AAE5-8AF23CE0C81D}"/>
                </a:ext>
              </a:extLst>
            </p:cNvPr>
            <p:cNvCxnSpPr>
              <a:cxnSpLocks/>
            </p:cNvCxnSpPr>
            <p:nvPr userDrawn="1"/>
          </p:nvCxnSpPr>
          <p:spPr>
            <a:xfrm>
              <a:off x="974376" y="989441"/>
              <a:ext cx="5867327" cy="586720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itolo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714772" y="677918"/>
            <a:ext cx="6856292" cy="3590596"/>
          </a:xfrm>
        </p:spPr>
        <p:txBody>
          <a:bodyPr rtlCol="0" anchor="ctr"/>
          <a:lstStyle>
            <a:lvl1pPr algn="l">
              <a:defRPr lang="it-IT" sz="6000" cap="all" baseline="0">
                <a:solidFill>
                  <a:schemeClr val="tx2"/>
                </a:solidFill>
              </a:defRPr>
            </a:lvl1pPr>
          </a:lstStyle>
          <a:p>
            <a:pPr rtl="0"/>
            <a:r>
              <a:rPr lang="it-IT"/>
              <a:t>Fare clic per inserire il titolo</a:t>
            </a:r>
          </a:p>
        </p:txBody>
      </p:sp>
    </p:spTree>
    <p:extLst>
      <p:ext uri="{BB962C8B-B14F-4D97-AF65-F5344CB8AC3E}">
        <p14:creationId xmlns:p14="http://schemas.microsoft.com/office/powerpoint/2010/main" val="670392170"/>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uto e tabella">
    <p:bg>
      <p:bgPr>
        <a:solidFill>
          <a:schemeClr val="tx2"/>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4AE12D1-08AF-45E9-A34A-BDE9E860BAA2}"/>
              </a:ext>
            </a:extLst>
          </p:cNvPr>
          <p:cNvSpPr>
            <a:spLocks noGrp="1"/>
          </p:cNvSpPr>
          <p:nvPr>
            <p:ph type="title" hasCustomPrompt="1"/>
          </p:nvPr>
        </p:nvSpPr>
        <p:spPr>
          <a:xfrm>
            <a:off x="762000" y="896112"/>
            <a:ext cx="10668000" cy="1325563"/>
          </a:xfrm>
        </p:spPr>
        <p:txBody>
          <a:bodyPr rtlCol="0" anchor="t" anchorCtr="0"/>
          <a:lstStyle>
            <a:lvl1pPr>
              <a:defRPr lang="it-IT" cap="all" baseline="0">
                <a:solidFill>
                  <a:schemeClr val="accent1"/>
                </a:solidFill>
              </a:defRPr>
            </a:lvl1pPr>
          </a:lstStyle>
          <a:p>
            <a:pPr rtl="0"/>
            <a:r>
              <a:rPr lang="it-IT"/>
              <a:t>FARE CLIC PER INSERIRE IL TITOLO</a:t>
            </a:r>
          </a:p>
        </p:txBody>
      </p:sp>
      <p:sp>
        <p:nvSpPr>
          <p:cNvPr id="7" name="Rettangolo 23">
            <a:extLst>
              <a:ext uri="{FF2B5EF4-FFF2-40B4-BE49-F238E27FC236}">
                <a16:creationId xmlns:a16="http://schemas.microsoft.com/office/drawing/2014/main" id="{AB92D86A-5036-415A-B056-A55CB2E0C2C9}"/>
              </a:ext>
              <a:ext uri="{C183D7F6-B498-43B3-948B-1728B52AA6E4}">
                <adec:decorative xmlns:adec="http://schemas.microsoft.com/office/drawing/2017/decorative" val="1"/>
              </a:ext>
            </a:extLst>
          </p:cNvPr>
          <p:cNvSpPr/>
          <p:nvPr userDrawn="1"/>
        </p:nvSpPr>
        <p:spPr>
          <a:xfrm rot="10800000">
            <a:off x="11177016" y="0"/>
            <a:ext cx="1014984" cy="1014984"/>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5" name="Segnaposto testo 4">
            <a:extLst>
              <a:ext uri="{FF2B5EF4-FFF2-40B4-BE49-F238E27FC236}">
                <a16:creationId xmlns:a16="http://schemas.microsoft.com/office/drawing/2014/main" id="{D70FC509-0D49-9500-59C9-DAE0A699FB0C}"/>
              </a:ext>
            </a:extLst>
          </p:cNvPr>
          <p:cNvSpPr>
            <a:spLocks noGrp="1"/>
          </p:cNvSpPr>
          <p:nvPr>
            <p:ph type="body" sz="quarter" idx="13" hasCustomPrompt="1"/>
          </p:nvPr>
        </p:nvSpPr>
        <p:spPr>
          <a:xfrm>
            <a:off x="762000" y="2417197"/>
            <a:ext cx="4278313" cy="3737541"/>
          </a:xfrm>
        </p:spPr>
        <p:txBody>
          <a:bodyPr vert="horz" lIns="91440" tIns="45720" rIns="91440" bIns="45720" rtlCol="0">
            <a:normAutofit/>
          </a:bodyPr>
          <a:lstStyle>
            <a:lvl1pPr>
              <a:spcBef>
                <a:spcPts val="0"/>
              </a:spcBef>
              <a:spcAft>
                <a:spcPts val="1200"/>
              </a:spcAft>
              <a:defRPr lang="it-IT" sz="1800" smtClean="0"/>
            </a:lvl1pPr>
            <a:lvl2pPr>
              <a:spcBef>
                <a:spcPts val="0"/>
              </a:spcBef>
              <a:spcAft>
                <a:spcPts val="1200"/>
              </a:spcAft>
              <a:defRPr lang="it-IT" sz="1800" smtClean="0"/>
            </a:lvl2pPr>
            <a:lvl3pPr>
              <a:spcBef>
                <a:spcPts val="0"/>
              </a:spcBef>
              <a:spcAft>
                <a:spcPts val="1200"/>
              </a:spcAft>
              <a:defRPr lang="it-IT" sz="1800" smtClean="0"/>
            </a:lvl3pPr>
            <a:lvl4pPr>
              <a:spcBef>
                <a:spcPts val="0"/>
              </a:spcBef>
              <a:spcAft>
                <a:spcPts val="1200"/>
              </a:spcAft>
              <a:defRPr lang="it-IT" sz="1800" smtClean="0"/>
            </a:lvl4pPr>
            <a:lvl5pPr>
              <a:spcBef>
                <a:spcPts val="0"/>
              </a:spcBef>
              <a:spcAft>
                <a:spcPts val="1200"/>
              </a:spcAft>
              <a:defRPr lang="it-IT" sz="1800"/>
            </a:lvl5pPr>
          </a:lstStyle>
          <a:p>
            <a:pPr lvl="0" rtl="0"/>
            <a:r>
              <a:rPr lang="it-IT"/>
              <a:t>Fare clic per inserire il testo </a:t>
            </a:r>
          </a:p>
          <a:p>
            <a:pPr marL="685800" lvl="1" indent="-228600" rtl="0"/>
            <a:r>
              <a:rPr lang="it-IT"/>
              <a:t>Secondo livello</a:t>
            </a:r>
          </a:p>
          <a:p>
            <a:pPr marL="1143000" lvl="2" indent="-228600" rtl="0"/>
            <a:r>
              <a:rPr lang="it-IT"/>
              <a:t>Terzo livello</a:t>
            </a:r>
          </a:p>
          <a:p>
            <a:pPr marL="1600200" lvl="3" indent="-228600" rtl="0"/>
            <a:r>
              <a:rPr lang="it-IT"/>
              <a:t>Quarto livello</a:t>
            </a:r>
          </a:p>
          <a:p>
            <a:pPr marL="2057400" lvl="4" indent="-228600" rtl="0"/>
            <a:r>
              <a:rPr lang="it-IT"/>
              <a:t>Quinto livello</a:t>
            </a:r>
          </a:p>
        </p:txBody>
      </p:sp>
      <p:sp>
        <p:nvSpPr>
          <p:cNvPr id="8" name="Segnaposto tabella 7">
            <a:extLst>
              <a:ext uri="{FF2B5EF4-FFF2-40B4-BE49-F238E27FC236}">
                <a16:creationId xmlns:a16="http://schemas.microsoft.com/office/drawing/2014/main" id="{7113F543-A373-5951-EBF3-7E283EE52F0B}"/>
              </a:ext>
            </a:extLst>
          </p:cNvPr>
          <p:cNvSpPr>
            <a:spLocks noGrp="1"/>
          </p:cNvSpPr>
          <p:nvPr>
            <p:ph type="tbl" sz="quarter" idx="14" hasCustomPrompt="1"/>
          </p:nvPr>
        </p:nvSpPr>
        <p:spPr>
          <a:xfrm>
            <a:off x="5241471" y="2417763"/>
            <a:ext cx="6188529" cy="3736975"/>
          </a:xfrm>
        </p:spPr>
        <p:txBody>
          <a:bodyPr rtlCol="0"/>
          <a:lstStyle>
            <a:lvl1pPr>
              <a:defRPr lang="it-IT"/>
            </a:lvl1pPr>
          </a:lstStyle>
          <a:p>
            <a:pPr rtl="0"/>
            <a:r>
              <a:rPr lang="it-IT"/>
              <a:t>Fare clic su un'icona per inserire la tabella</a:t>
            </a:r>
          </a:p>
        </p:txBody>
      </p:sp>
      <p:sp>
        <p:nvSpPr>
          <p:cNvPr id="3" name="Segnaposto data 3">
            <a:extLst>
              <a:ext uri="{FF2B5EF4-FFF2-40B4-BE49-F238E27FC236}">
                <a16:creationId xmlns:a16="http://schemas.microsoft.com/office/drawing/2014/main" id="{7D4C80AE-01F3-AAB6-99EF-DB1B5934CFD2}"/>
              </a:ext>
            </a:extLst>
          </p:cNvPr>
          <p:cNvSpPr>
            <a:spLocks noGrp="1"/>
          </p:cNvSpPr>
          <p:nvPr>
            <p:ph type="dt" sz="half" idx="10"/>
          </p:nvPr>
        </p:nvSpPr>
        <p:spPr>
          <a:xfrm>
            <a:off x="767443" y="6353175"/>
            <a:ext cx="1097280" cy="365125"/>
          </a:xfrm>
        </p:spPr>
        <p:txBody>
          <a:bodyPr rtlCol="0"/>
          <a:lstStyle>
            <a:lvl1pPr>
              <a:defRPr lang="it-IT">
                <a:solidFill>
                  <a:schemeClr val="tx1"/>
                </a:solidFill>
              </a:defRPr>
            </a:lvl1pPr>
          </a:lstStyle>
          <a:p>
            <a:pPr rtl="0"/>
            <a:fld id="{FA61059B-4FEE-40EF-BB5F-8289EDCC0A53}" type="datetime1">
              <a:rPr lang="it-IT" smtClean="0"/>
              <a:t>29/11/2024</a:t>
            </a:fld>
            <a:endParaRPr lang="it-IT"/>
          </a:p>
        </p:txBody>
      </p:sp>
      <p:sp>
        <p:nvSpPr>
          <p:cNvPr id="4" name="Segnaposto piè di pagina 4">
            <a:extLst>
              <a:ext uri="{FF2B5EF4-FFF2-40B4-BE49-F238E27FC236}">
                <a16:creationId xmlns:a16="http://schemas.microsoft.com/office/drawing/2014/main" id="{C0241B24-8629-6BC2-C72F-A156F0624997}"/>
              </a:ext>
            </a:extLst>
          </p:cNvPr>
          <p:cNvSpPr>
            <a:spLocks noGrp="1"/>
          </p:cNvSpPr>
          <p:nvPr>
            <p:ph type="ftr" sz="quarter" idx="11"/>
          </p:nvPr>
        </p:nvSpPr>
        <p:spPr>
          <a:xfrm>
            <a:off x="5273449" y="6350000"/>
            <a:ext cx="2286000" cy="365125"/>
          </a:xfrm>
        </p:spPr>
        <p:txBody>
          <a:bodyPr rtlCol="0"/>
          <a:lstStyle>
            <a:lvl1pPr>
              <a:defRPr lang="it-IT">
                <a:solidFill>
                  <a:schemeClr val="tx1"/>
                </a:solidFill>
              </a:defRPr>
            </a:lvl1pPr>
          </a:lstStyle>
          <a:p>
            <a:pPr rtl="0"/>
            <a:r>
              <a:rPr lang="it-IT"/>
              <a:t>Titolo presentazione</a:t>
            </a:r>
          </a:p>
        </p:txBody>
      </p:sp>
      <p:sp>
        <p:nvSpPr>
          <p:cNvPr id="6" name="Segnaposto numero diapositiva 5">
            <a:extLst>
              <a:ext uri="{FF2B5EF4-FFF2-40B4-BE49-F238E27FC236}">
                <a16:creationId xmlns:a16="http://schemas.microsoft.com/office/drawing/2014/main" id="{967FBBF9-1C14-3371-F0AC-507FFCAB3BC1}"/>
              </a:ext>
            </a:extLst>
          </p:cNvPr>
          <p:cNvSpPr>
            <a:spLocks noGrp="1"/>
          </p:cNvSpPr>
          <p:nvPr>
            <p:ph type="sldNum" sz="quarter" idx="12"/>
          </p:nvPr>
        </p:nvSpPr>
        <p:spPr>
          <a:xfrm>
            <a:off x="10968175" y="6356350"/>
            <a:ext cx="457200" cy="365125"/>
          </a:xfrm>
        </p:spPr>
        <p:txBody>
          <a:bodyPr rtlCol="0"/>
          <a:lstStyle>
            <a:lvl1pPr>
              <a:defRPr lang="it-IT">
                <a:solidFill>
                  <a:schemeClr val="tx1"/>
                </a:solidFill>
              </a:defRPr>
            </a:lvl1pPr>
          </a:lstStyle>
          <a:p>
            <a:pPr rtl="0"/>
            <a:fld id="{B5CEABB6-07DC-46E8-9B57-56EC44A396E5}" type="slidenum">
              <a:rPr lang="it-IT" smtClean="0"/>
              <a:pPr rtl="0"/>
              <a:t>‹#›</a:t>
            </a:fld>
            <a:endParaRPr lang="it-IT"/>
          </a:p>
        </p:txBody>
      </p:sp>
    </p:spTree>
    <p:extLst>
      <p:ext uri="{BB962C8B-B14F-4D97-AF65-F5344CB8AC3E}">
        <p14:creationId xmlns:p14="http://schemas.microsoft.com/office/powerpoint/2010/main" val="4081890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ue contenuti 3">
    <p:bg>
      <p:bgPr>
        <a:solidFill>
          <a:schemeClr val="accent2"/>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6ACA106-0FC3-4FE9-9338-4AC3D15608E5}"/>
              </a:ext>
            </a:extLst>
          </p:cNvPr>
          <p:cNvSpPr>
            <a:spLocks noGrp="1"/>
          </p:cNvSpPr>
          <p:nvPr>
            <p:ph type="title" hasCustomPrompt="1"/>
          </p:nvPr>
        </p:nvSpPr>
        <p:spPr>
          <a:xfrm>
            <a:off x="1552574" y="896111"/>
            <a:ext cx="9866540" cy="1358140"/>
          </a:xfrm>
        </p:spPr>
        <p:txBody>
          <a:bodyPr rtlCol="0" anchor="t" anchorCtr="0"/>
          <a:lstStyle>
            <a:lvl1pPr>
              <a:defRPr lang="it-IT" cap="all" baseline="0">
                <a:solidFill>
                  <a:schemeClr val="tx2"/>
                </a:solidFill>
              </a:defRPr>
            </a:lvl1pPr>
          </a:lstStyle>
          <a:p>
            <a:pPr rtl="0"/>
            <a:r>
              <a:rPr lang="it-IT"/>
              <a:t>FAI CLIC PER AGGIUNGERE IL TITOLO</a:t>
            </a:r>
          </a:p>
        </p:txBody>
      </p:sp>
      <p:grpSp>
        <p:nvGrpSpPr>
          <p:cNvPr id="10" name="Gruppo 9">
            <a:extLst>
              <a:ext uri="{FF2B5EF4-FFF2-40B4-BE49-F238E27FC236}">
                <a16:creationId xmlns:a16="http://schemas.microsoft.com/office/drawing/2014/main" id="{D9F1898E-3E74-4E43-A202-1A6640227466}"/>
              </a:ext>
              <a:ext uri="{C183D7F6-B498-43B3-948B-1728B52AA6E4}">
                <adec:decorative xmlns:adec="http://schemas.microsoft.com/office/drawing/2017/decorative" val="1"/>
              </a:ext>
            </a:extLst>
          </p:cNvPr>
          <p:cNvGrpSpPr/>
          <p:nvPr userDrawn="1"/>
        </p:nvGrpSpPr>
        <p:grpSpPr>
          <a:xfrm>
            <a:off x="0" y="0"/>
            <a:ext cx="1014984" cy="6858000"/>
            <a:chOff x="0" y="0"/>
            <a:chExt cx="1014984" cy="6858000"/>
          </a:xfrm>
        </p:grpSpPr>
        <p:sp>
          <p:nvSpPr>
            <p:cNvPr id="33" name="Rectangle 32">
              <a:extLst>
                <a:ext uri="{FF2B5EF4-FFF2-40B4-BE49-F238E27FC236}">
                  <a16:creationId xmlns:a16="http://schemas.microsoft.com/office/drawing/2014/main" id="{814776F7-F8A5-4235-8C8D-17F0E4F45B03}"/>
                </a:ext>
              </a:extLst>
            </p:cNvPr>
            <p:cNvSpPr/>
            <p:nvPr userDrawn="1"/>
          </p:nvSpPr>
          <p:spPr>
            <a:xfrm>
              <a:off x="0" y="4828032"/>
              <a:ext cx="1014984"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34" name="Rectangle 33">
              <a:extLst>
                <a:ext uri="{FF2B5EF4-FFF2-40B4-BE49-F238E27FC236}">
                  <a16:creationId xmlns:a16="http://schemas.microsoft.com/office/drawing/2014/main" id="{9F301899-34C1-47B4-B5CD-F77BA341C0F9}"/>
                </a:ext>
              </a:extLst>
            </p:cNvPr>
            <p:cNvSpPr/>
            <p:nvPr userDrawn="1"/>
          </p:nvSpPr>
          <p:spPr>
            <a:xfrm>
              <a:off x="0" y="2833299"/>
              <a:ext cx="1014984"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40" name="Rectangle 39">
              <a:extLst>
                <a:ext uri="{FF2B5EF4-FFF2-40B4-BE49-F238E27FC236}">
                  <a16:creationId xmlns:a16="http://schemas.microsoft.com/office/drawing/2014/main" id="{A66E9363-03B7-439D-8B5E-0665E48F046E}"/>
                </a:ext>
              </a:extLst>
            </p:cNvPr>
            <p:cNvSpPr/>
            <p:nvPr userDrawn="1"/>
          </p:nvSpPr>
          <p:spPr>
            <a:xfrm>
              <a:off x="0"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42" name="Rectangle 41">
              <a:extLst>
                <a:ext uri="{FF2B5EF4-FFF2-40B4-BE49-F238E27FC236}">
                  <a16:creationId xmlns:a16="http://schemas.microsoft.com/office/drawing/2014/main" id="{0432F5F5-1688-44BD-B071-A62C04824FB8}"/>
                </a:ext>
              </a:extLst>
            </p:cNvPr>
            <p:cNvSpPr/>
            <p:nvPr userDrawn="1"/>
          </p:nvSpPr>
          <p:spPr>
            <a:xfrm>
              <a:off x="0" y="2029863"/>
              <a:ext cx="1014984" cy="812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44" name="Freeform: Shape 43">
              <a:extLst>
                <a:ext uri="{FF2B5EF4-FFF2-40B4-BE49-F238E27FC236}">
                  <a16:creationId xmlns:a16="http://schemas.microsoft.com/office/drawing/2014/main" id="{689FF8F5-F7B8-46B0-BB03-FE972A6832E7}"/>
                </a:ext>
              </a:extLst>
            </p:cNvPr>
            <p:cNvSpPr/>
            <p:nvPr userDrawn="1"/>
          </p:nvSpPr>
          <p:spPr>
            <a:xfrm rot="10800000">
              <a:off x="100582" y="2936725"/>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pic>
          <p:nvPicPr>
            <p:cNvPr id="48" name="Elemento grafico 47">
              <a:extLst>
                <a:ext uri="{FF2B5EF4-FFF2-40B4-BE49-F238E27FC236}">
                  <a16:creationId xmlns:a16="http://schemas.microsoft.com/office/drawing/2014/main" id="{31EB8EE7-3843-4CA8-879D-5D985DAA0D1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457200" y="5416459"/>
              <a:ext cx="1828800" cy="914400"/>
            </a:xfrm>
            <a:prstGeom prst="rect">
              <a:avLst/>
            </a:prstGeom>
          </p:spPr>
        </p:pic>
        <p:pic>
          <p:nvPicPr>
            <p:cNvPr id="50" name="Elemento grafico 49">
              <a:extLst>
                <a:ext uri="{FF2B5EF4-FFF2-40B4-BE49-F238E27FC236}">
                  <a16:creationId xmlns:a16="http://schemas.microsoft.com/office/drawing/2014/main" id="{5FF0EEFD-0038-4A2F-AD3B-01A98EFF5CF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457200" y="563329"/>
              <a:ext cx="1828800" cy="914400"/>
            </a:xfrm>
            <a:prstGeom prst="rect">
              <a:avLst/>
            </a:prstGeom>
          </p:spPr>
        </p:pic>
      </p:grpSp>
      <p:sp>
        <p:nvSpPr>
          <p:cNvPr id="3" name="Segnaposto contenuto 2">
            <a:extLst>
              <a:ext uri="{FF2B5EF4-FFF2-40B4-BE49-F238E27FC236}">
                <a16:creationId xmlns:a16="http://schemas.microsoft.com/office/drawing/2014/main" id="{8A650232-76AA-C9E3-F846-8DB1B44E5AF3}"/>
              </a:ext>
            </a:extLst>
          </p:cNvPr>
          <p:cNvSpPr>
            <a:spLocks noGrp="1"/>
          </p:cNvSpPr>
          <p:nvPr>
            <p:ph sz="half" idx="15" hasCustomPrompt="1"/>
          </p:nvPr>
        </p:nvSpPr>
        <p:spPr>
          <a:xfrm>
            <a:off x="1552575" y="2481940"/>
            <a:ext cx="6477952" cy="3635831"/>
          </a:xfrm>
        </p:spPr>
        <p:txBody>
          <a:bodyPr rtlCol="0">
            <a:normAutofit/>
          </a:bodyPr>
          <a:lstStyle>
            <a:lvl1pPr marL="0" indent="0">
              <a:lnSpc>
                <a:spcPct val="100000"/>
              </a:lnSpc>
              <a:spcBef>
                <a:spcPts val="0"/>
              </a:spcBef>
              <a:spcAft>
                <a:spcPts val="600"/>
              </a:spcAft>
              <a:buFont typeface="Arial" panose="020B0604020202020204" pitchFamily="34" charset="0"/>
              <a:buNone/>
              <a:defRPr lang="it-IT" sz="1800">
                <a:solidFill>
                  <a:schemeClr val="bg1"/>
                </a:solidFill>
              </a:defRPr>
            </a:lvl1pPr>
            <a:lvl2pPr marL="457200">
              <a:lnSpc>
                <a:spcPct val="100000"/>
              </a:lnSpc>
              <a:spcAft>
                <a:spcPts val="600"/>
              </a:spcAft>
              <a:defRPr lang="it-IT" sz="1800">
                <a:solidFill>
                  <a:schemeClr val="bg1"/>
                </a:solidFill>
              </a:defRPr>
            </a:lvl2pPr>
            <a:lvl3pPr marL="914400">
              <a:lnSpc>
                <a:spcPct val="100000"/>
              </a:lnSpc>
              <a:spcAft>
                <a:spcPts val="600"/>
              </a:spcAft>
              <a:defRPr lang="it-IT" sz="1800">
                <a:solidFill>
                  <a:schemeClr val="bg1"/>
                </a:solidFill>
              </a:defRPr>
            </a:lvl3pPr>
            <a:lvl4pPr marL="1371600">
              <a:lnSpc>
                <a:spcPct val="100000"/>
              </a:lnSpc>
              <a:spcAft>
                <a:spcPts val="600"/>
              </a:spcAft>
              <a:defRPr lang="it-IT" sz="1800">
                <a:solidFill>
                  <a:schemeClr val="bg1"/>
                </a:solidFill>
              </a:defRPr>
            </a:lvl4pPr>
            <a:lvl5pPr marL="1828800">
              <a:lnSpc>
                <a:spcPct val="100000"/>
              </a:lnSpc>
              <a:spcAft>
                <a:spcPts val="600"/>
              </a:spcAft>
              <a:defRPr lang="it-IT" sz="1800">
                <a:solidFill>
                  <a:schemeClr val="bg1"/>
                </a:solidFill>
              </a:defRPr>
            </a:lvl5pPr>
          </a:lstStyle>
          <a:p>
            <a:pPr lvl="0" rtl="0"/>
            <a:r>
              <a:rPr lang="it-IT"/>
              <a:t>Fai clic per aggiungere contenuto</a:t>
            </a:r>
          </a:p>
          <a:p>
            <a:pPr lvl="1" rtl="0"/>
            <a:r>
              <a:rPr lang="it-IT"/>
              <a:t>Secondo livello</a:t>
            </a:r>
          </a:p>
          <a:p>
            <a:pPr lvl="2" rtl="0"/>
            <a:r>
              <a:rPr lang="it-IT"/>
              <a:t>Terzo livello</a:t>
            </a:r>
          </a:p>
          <a:p>
            <a:pPr lvl="3" rtl="0"/>
            <a:r>
              <a:rPr lang="it-IT"/>
              <a:t>Quarto livello</a:t>
            </a:r>
          </a:p>
          <a:p>
            <a:pPr lvl="4" rtl="0"/>
            <a:r>
              <a:rPr lang="it-IT"/>
              <a:t>Quinto livello</a:t>
            </a:r>
          </a:p>
        </p:txBody>
      </p:sp>
      <p:sp>
        <p:nvSpPr>
          <p:cNvPr id="14" name="Segnaposto testo 12">
            <a:extLst>
              <a:ext uri="{FF2B5EF4-FFF2-40B4-BE49-F238E27FC236}">
                <a16:creationId xmlns:a16="http://schemas.microsoft.com/office/drawing/2014/main" id="{37A04978-5D2C-BBF1-9C05-C52717619019}"/>
              </a:ext>
            </a:extLst>
          </p:cNvPr>
          <p:cNvSpPr>
            <a:spLocks noGrp="1"/>
          </p:cNvSpPr>
          <p:nvPr>
            <p:ph type="body" sz="quarter" idx="14" hasCustomPrompt="1"/>
          </p:nvPr>
        </p:nvSpPr>
        <p:spPr>
          <a:xfrm>
            <a:off x="8372723" y="2481940"/>
            <a:ext cx="3046391" cy="3759200"/>
          </a:xfrm>
        </p:spPr>
        <p:txBody>
          <a:bodyPr rtlCol="0">
            <a:normAutofit/>
          </a:bodyPr>
          <a:lstStyle>
            <a:lvl1pPr marL="342900" indent="-342900">
              <a:spcAft>
                <a:spcPts val="600"/>
              </a:spcAft>
              <a:buFont typeface="+mj-lt"/>
              <a:buAutoNum type="arabicPeriod"/>
              <a:defRPr lang="it-IT" sz="1800">
                <a:solidFill>
                  <a:schemeClr val="bg1"/>
                </a:solidFill>
              </a:defRPr>
            </a:lvl1pPr>
            <a:lvl2pPr marL="800100" indent="-342900">
              <a:spcAft>
                <a:spcPts val="600"/>
              </a:spcAft>
              <a:buFont typeface="+mj-lt"/>
              <a:buAutoNum type="alphaLcPeriod"/>
              <a:defRPr lang="it-IT" sz="1800">
                <a:solidFill>
                  <a:schemeClr val="bg1"/>
                </a:solidFill>
              </a:defRPr>
            </a:lvl2pPr>
            <a:lvl3pPr marL="1257300" indent="-342900">
              <a:spcAft>
                <a:spcPts val="600"/>
              </a:spcAft>
              <a:buFont typeface="+mj-lt"/>
              <a:buAutoNum type="arabicParenR"/>
              <a:defRPr lang="it-IT" sz="1800">
                <a:solidFill>
                  <a:schemeClr val="bg1"/>
                </a:solidFill>
              </a:defRPr>
            </a:lvl3pPr>
            <a:lvl4pPr marL="1714500" indent="-342900">
              <a:spcAft>
                <a:spcPts val="600"/>
              </a:spcAft>
              <a:buFont typeface="+mj-lt"/>
              <a:buAutoNum type="alphaLcParenR"/>
              <a:defRPr lang="it-IT" sz="1800">
                <a:solidFill>
                  <a:schemeClr val="bg1"/>
                </a:solidFill>
              </a:defRPr>
            </a:lvl4pPr>
            <a:lvl5pPr marL="2171700" indent="-342900">
              <a:spcAft>
                <a:spcPts val="600"/>
              </a:spcAft>
              <a:buFont typeface="+mj-lt"/>
              <a:buAutoNum type="romanLcPeriod"/>
              <a:defRPr lang="it-IT" sz="1800">
                <a:solidFill>
                  <a:schemeClr val="bg1"/>
                </a:solidFill>
              </a:defRPr>
            </a:lvl5pPr>
          </a:lstStyle>
          <a:p>
            <a:pPr lvl="0" rtl="0"/>
            <a:r>
              <a:rPr lang="it-IT"/>
              <a:t>Fare clic per inserire il testo </a:t>
            </a:r>
          </a:p>
          <a:p>
            <a:pPr lvl="1" rtl="0"/>
            <a:r>
              <a:rPr lang="it-IT"/>
              <a:t>Secondo livello</a:t>
            </a:r>
          </a:p>
          <a:p>
            <a:pPr lvl="2" rtl="0"/>
            <a:r>
              <a:rPr lang="it-IT"/>
              <a:t>Terzo livello</a:t>
            </a:r>
          </a:p>
          <a:p>
            <a:pPr lvl="3" rtl="0"/>
            <a:r>
              <a:rPr lang="it-IT"/>
              <a:t>Quarto livello</a:t>
            </a:r>
          </a:p>
          <a:p>
            <a:pPr lvl="4" rtl="0"/>
            <a:r>
              <a:rPr lang="it-IT"/>
              <a:t>Quinto livello</a:t>
            </a:r>
          </a:p>
        </p:txBody>
      </p:sp>
      <p:sp>
        <p:nvSpPr>
          <p:cNvPr id="63" name="Segnaposto data 3">
            <a:extLst>
              <a:ext uri="{FF2B5EF4-FFF2-40B4-BE49-F238E27FC236}">
                <a16:creationId xmlns:a16="http://schemas.microsoft.com/office/drawing/2014/main" id="{41C57AEB-9E33-4F77-9F58-DB0D1B978707}"/>
              </a:ext>
            </a:extLst>
          </p:cNvPr>
          <p:cNvSpPr>
            <a:spLocks noGrp="1"/>
          </p:cNvSpPr>
          <p:nvPr>
            <p:ph type="dt" sz="half" idx="10"/>
          </p:nvPr>
        </p:nvSpPr>
        <p:spPr>
          <a:xfrm>
            <a:off x="1554480" y="6353175"/>
            <a:ext cx="1097280" cy="365125"/>
          </a:xfrm>
        </p:spPr>
        <p:txBody>
          <a:bodyPr rtlCol="0"/>
          <a:lstStyle>
            <a:lvl1pPr>
              <a:defRPr lang="it-IT">
                <a:solidFill>
                  <a:schemeClr val="bg1"/>
                </a:solidFill>
              </a:defRPr>
            </a:lvl1pPr>
          </a:lstStyle>
          <a:p>
            <a:pPr rtl="0"/>
            <a:fld id="{5614C1E2-6730-4CB3-B914-C72554197C8C}" type="datetime1">
              <a:rPr lang="it-IT" smtClean="0"/>
              <a:t>29/11/2024</a:t>
            </a:fld>
            <a:endParaRPr lang="it-IT"/>
          </a:p>
        </p:txBody>
      </p:sp>
      <p:sp>
        <p:nvSpPr>
          <p:cNvPr id="64" name="Segnaposto piè di pagina 4">
            <a:extLst>
              <a:ext uri="{FF2B5EF4-FFF2-40B4-BE49-F238E27FC236}">
                <a16:creationId xmlns:a16="http://schemas.microsoft.com/office/drawing/2014/main" id="{182F895D-C48A-41AA-9DE6-43A17B7E019A}"/>
              </a:ext>
            </a:extLst>
          </p:cNvPr>
          <p:cNvSpPr>
            <a:spLocks noGrp="1"/>
          </p:cNvSpPr>
          <p:nvPr>
            <p:ph type="ftr" sz="quarter" idx="11"/>
          </p:nvPr>
        </p:nvSpPr>
        <p:spPr>
          <a:xfrm>
            <a:off x="5744527" y="6350000"/>
            <a:ext cx="2286000" cy="365125"/>
          </a:xfrm>
        </p:spPr>
        <p:txBody>
          <a:bodyPr rtlCol="0"/>
          <a:lstStyle>
            <a:lvl1pPr>
              <a:defRPr lang="it-IT">
                <a:solidFill>
                  <a:schemeClr val="bg1"/>
                </a:solidFill>
              </a:defRPr>
            </a:lvl1pPr>
          </a:lstStyle>
          <a:p>
            <a:pPr rtl="0"/>
            <a:r>
              <a:rPr lang="it-IT"/>
              <a:t>Titolo presentazione</a:t>
            </a:r>
          </a:p>
        </p:txBody>
      </p:sp>
      <p:sp>
        <p:nvSpPr>
          <p:cNvPr id="65" name="Segnaposto numero diapositiva 5">
            <a:extLst>
              <a:ext uri="{FF2B5EF4-FFF2-40B4-BE49-F238E27FC236}">
                <a16:creationId xmlns:a16="http://schemas.microsoft.com/office/drawing/2014/main" id="{4C15BF58-30D9-4A0E-8506-1CD777B0FC5B}"/>
              </a:ext>
            </a:extLst>
          </p:cNvPr>
          <p:cNvSpPr>
            <a:spLocks noGrp="1"/>
          </p:cNvSpPr>
          <p:nvPr>
            <p:ph type="sldNum" sz="quarter" idx="12"/>
          </p:nvPr>
        </p:nvSpPr>
        <p:spPr>
          <a:xfrm>
            <a:off x="11123295" y="6356350"/>
            <a:ext cx="457200" cy="365125"/>
          </a:xfrm>
        </p:spPr>
        <p:txBody>
          <a:bodyPr rtlCol="0"/>
          <a:lstStyle>
            <a:lvl1pPr>
              <a:defRPr lang="it-IT">
                <a:solidFill>
                  <a:schemeClr val="bg1"/>
                </a:solidFill>
              </a:defRPr>
            </a:lvl1pPr>
          </a:lstStyle>
          <a:p>
            <a:pPr rtl="0"/>
            <a:fld id="{B5CEABB6-07DC-46E8-9B57-56EC44A396E5}" type="slidenum">
              <a:rPr lang="it-IT" smtClean="0"/>
              <a:pPr rtl="0"/>
              <a:t>‹#›</a:t>
            </a:fld>
            <a:endParaRPr lang="it-IT"/>
          </a:p>
        </p:txBody>
      </p:sp>
    </p:spTree>
    <p:extLst>
      <p:ext uri="{BB962C8B-B14F-4D97-AF65-F5344CB8AC3E}">
        <p14:creationId xmlns:p14="http://schemas.microsoft.com/office/powerpoint/2010/main" val="1807368846"/>
      </p:ext>
    </p:extLst>
  </p:cSld>
  <p:clrMapOvr>
    <a:masterClrMapping/>
  </p:clrMapOvr>
  <p:extLst>
    <p:ext uri="{DCECCB84-F9BA-43D5-87BE-67443E8EF086}">
      <p15:sldGuideLst xmlns:p15="http://schemas.microsoft.com/office/powerpoint/2012/main">
        <p15:guide id="1" pos="73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ella">
    <p:bg>
      <p:bgPr>
        <a:solidFill>
          <a:schemeClr val="tx2"/>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4AE12D1-08AF-45E9-A34A-BDE9E860BAA2}"/>
              </a:ext>
            </a:extLst>
          </p:cNvPr>
          <p:cNvSpPr>
            <a:spLocks noGrp="1"/>
          </p:cNvSpPr>
          <p:nvPr>
            <p:ph type="title" hasCustomPrompt="1"/>
          </p:nvPr>
        </p:nvSpPr>
        <p:spPr>
          <a:xfrm>
            <a:off x="764155" y="896112"/>
            <a:ext cx="10665845" cy="1325563"/>
          </a:xfrm>
        </p:spPr>
        <p:txBody>
          <a:bodyPr rtlCol="0" anchor="t" anchorCtr="0"/>
          <a:lstStyle>
            <a:lvl1pPr>
              <a:defRPr lang="it-IT" cap="all" baseline="0">
                <a:solidFill>
                  <a:schemeClr val="accent1"/>
                </a:solidFill>
              </a:defRPr>
            </a:lvl1pPr>
          </a:lstStyle>
          <a:p>
            <a:pPr rtl="0"/>
            <a:r>
              <a:rPr lang="it-IT"/>
              <a:t>FAI CLIC PER AGGIUNGERE IL TITOLO</a:t>
            </a:r>
          </a:p>
        </p:txBody>
      </p:sp>
      <p:sp>
        <p:nvSpPr>
          <p:cNvPr id="5" name="Segnaposto tabella 4">
            <a:extLst>
              <a:ext uri="{FF2B5EF4-FFF2-40B4-BE49-F238E27FC236}">
                <a16:creationId xmlns:a16="http://schemas.microsoft.com/office/drawing/2014/main" id="{E06194BC-6453-CA18-2623-B07F3A5D4E92}"/>
              </a:ext>
            </a:extLst>
          </p:cNvPr>
          <p:cNvSpPr>
            <a:spLocks noGrp="1"/>
          </p:cNvSpPr>
          <p:nvPr>
            <p:ph type="tbl" sz="quarter" idx="13" hasCustomPrompt="1"/>
          </p:nvPr>
        </p:nvSpPr>
        <p:spPr>
          <a:xfrm>
            <a:off x="762000" y="2417763"/>
            <a:ext cx="10665845" cy="3678235"/>
          </a:xfrm>
        </p:spPr>
        <p:txBody>
          <a:bodyPr rtlCol="0"/>
          <a:lstStyle>
            <a:lvl1pPr>
              <a:defRPr lang="it-IT"/>
            </a:lvl1pPr>
          </a:lstStyle>
          <a:p>
            <a:pPr marL="228600" marR="0" lvl="0" indent="-2286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lang="it-IT"/>
            </a:pPr>
            <a:r>
              <a:rPr lang="it-IT"/>
              <a:t>Fare clic su un'icona per inserire la tabella</a:t>
            </a:r>
          </a:p>
          <a:p>
            <a:pPr rtl="0"/>
            <a:endParaRPr lang="it-IT"/>
          </a:p>
        </p:txBody>
      </p:sp>
      <p:sp>
        <p:nvSpPr>
          <p:cNvPr id="7" name="Rettangolo 23">
            <a:extLst>
              <a:ext uri="{FF2B5EF4-FFF2-40B4-BE49-F238E27FC236}">
                <a16:creationId xmlns:a16="http://schemas.microsoft.com/office/drawing/2014/main" id="{AB92D86A-5036-415A-B056-A55CB2E0C2C9}"/>
              </a:ext>
              <a:ext uri="{C183D7F6-B498-43B3-948B-1728B52AA6E4}">
                <adec:decorative xmlns:adec="http://schemas.microsoft.com/office/drawing/2017/decorative" val="1"/>
              </a:ext>
            </a:extLst>
          </p:cNvPr>
          <p:cNvSpPr/>
          <p:nvPr userDrawn="1"/>
        </p:nvSpPr>
        <p:spPr>
          <a:xfrm rot="10800000">
            <a:off x="11177016" y="0"/>
            <a:ext cx="1014984" cy="1014984"/>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3" name="Segnaposto data 3">
            <a:extLst>
              <a:ext uri="{FF2B5EF4-FFF2-40B4-BE49-F238E27FC236}">
                <a16:creationId xmlns:a16="http://schemas.microsoft.com/office/drawing/2014/main" id="{D3A465A0-88AA-B50B-92D8-3A54928329FB}"/>
              </a:ext>
            </a:extLst>
          </p:cNvPr>
          <p:cNvSpPr>
            <a:spLocks noGrp="1"/>
          </p:cNvSpPr>
          <p:nvPr>
            <p:ph type="dt" sz="half" idx="10"/>
          </p:nvPr>
        </p:nvSpPr>
        <p:spPr>
          <a:xfrm>
            <a:off x="767443" y="6353175"/>
            <a:ext cx="1097280" cy="365125"/>
          </a:xfrm>
        </p:spPr>
        <p:txBody>
          <a:bodyPr rtlCol="0"/>
          <a:lstStyle>
            <a:lvl1pPr>
              <a:defRPr lang="it-IT">
                <a:solidFill>
                  <a:schemeClr val="tx1"/>
                </a:solidFill>
              </a:defRPr>
            </a:lvl1pPr>
          </a:lstStyle>
          <a:p>
            <a:pPr rtl="0"/>
            <a:fld id="{4967EB5A-8BC0-4F89-9C7B-CFFFC0EE1CAA}" type="datetime1">
              <a:rPr lang="it-IT" smtClean="0"/>
              <a:t>29/11/2024</a:t>
            </a:fld>
            <a:endParaRPr lang="it-IT"/>
          </a:p>
        </p:txBody>
      </p:sp>
      <p:sp>
        <p:nvSpPr>
          <p:cNvPr id="4" name="Segnaposto piè di pagina 4">
            <a:extLst>
              <a:ext uri="{FF2B5EF4-FFF2-40B4-BE49-F238E27FC236}">
                <a16:creationId xmlns:a16="http://schemas.microsoft.com/office/drawing/2014/main" id="{6195F626-7C08-9907-6A85-922BE6AA0EF5}"/>
              </a:ext>
            </a:extLst>
          </p:cNvPr>
          <p:cNvSpPr>
            <a:spLocks noGrp="1"/>
          </p:cNvSpPr>
          <p:nvPr>
            <p:ph type="ftr" sz="quarter" idx="11"/>
          </p:nvPr>
        </p:nvSpPr>
        <p:spPr>
          <a:xfrm>
            <a:off x="5273449" y="6350000"/>
            <a:ext cx="2286000" cy="365125"/>
          </a:xfrm>
        </p:spPr>
        <p:txBody>
          <a:bodyPr rtlCol="0"/>
          <a:lstStyle>
            <a:lvl1pPr>
              <a:defRPr lang="it-IT">
                <a:solidFill>
                  <a:schemeClr val="tx1"/>
                </a:solidFill>
              </a:defRPr>
            </a:lvl1pPr>
          </a:lstStyle>
          <a:p>
            <a:pPr rtl="0"/>
            <a:r>
              <a:rPr lang="it-IT"/>
              <a:t>Titolo presentazione</a:t>
            </a:r>
          </a:p>
        </p:txBody>
      </p:sp>
      <p:sp>
        <p:nvSpPr>
          <p:cNvPr id="6" name="Segnaposto numero diapositiva 5">
            <a:extLst>
              <a:ext uri="{FF2B5EF4-FFF2-40B4-BE49-F238E27FC236}">
                <a16:creationId xmlns:a16="http://schemas.microsoft.com/office/drawing/2014/main" id="{7BBAD34A-4F3F-C89B-BBBC-E7740F414D13}"/>
              </a:ext>
            </a:extLst>
          </p:cNvPr>
          <p:cNvSpPr>
            <a:spLocks noGrp="1"/>
          </p:cNvSpPr>
          <p:nvPr>
            <p:ph type="sldNum" sz="quarter" idx="12"/>
          </p:nvPr>
        </p:nvSpPr>
        <p:spPr>
          <a:xfrm>
            <a:off x="10968175" y="6356350"/>
            <a:ext cx="457200" cy="365125"/>
          </a:xfrm>
        </p:spPr>
        <p:txBody>
          <a:bodyPr rtlCol="0"/>
          <a:lstStyle>
            <a:lvl1pPr>
              <a:defRPr lang="it-IT">
                <a:solidFill>
                  <a:schemeClr val="tx1"/>
                </a:solidFill>
              </a:defRPr>
            </a:lvl1pPr>
          </a:lstStyle>
          <a:p>
            <a:pPr rtl="0"/>
            <a:fld id="{B5CEABB6-07DC-46E8-9B57-56EC44A396E5}" type="slidenum">
              <a:rPr lang="it-IT" smtClean="0"/>
              <a:pPr rtl="0"/>
              <a:t>‹#›</a:t>
            </a:fld>
            <a:endParaRPr lang="it-IT"/>
          </a:p>
        </p:txBody>
      </p:sp>
    </p:spTree>
    <p:extLst>
      <p:ext uri="{BB962C8B-B14F-4D97-AF65-F5344CB8AC3E}">
        <p14:creationId xmlns:p14="http://schemas.microsoft.com/office/powerpoint/2010/main" val="35237480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Contenuto 2">
    <p:bg>
      <p:bgPr>
        <a:solidFill>
          <a:schemeClr val="accent2"/>
        </a:solidFill>
        <a:effectLst/>
      </p:bgPr>
    </p:bg>
    <p:spTree>
      <p:nvGrpSpPr>
        <p:cNvPr id="1" name=""/>
        <p:cNvGrpSpPr/>
        <p:nvPr/>
      </p:nvGrpSpPr>
      <p:grpSpPr>
        <a:xfrm>
          <a:off x="0" y="0"/>
          <a:ext cx="0" cy="0"/>
          <a:chOff x="0" y="0"/>
          <a:chExt cx="0" cy="0"/>
        </a:xfrm>
      </p:grpSpPr>
      <p:grpSp>
        <p:nvGrpSpPr>
          <p:cNvPr id="4" name="Gruppo 3">
            <a:extLst>
              <a:ext uri="{FF2B5EF4-FFF2-40B4-BE49-F238E27FC236}">
                <a16:creationId xmlns:a16="http://schemas.microsoft.com/office/drawing/2014/main" id="{211C2927-0A13-DC57-A83B-B8DB787A48CF}"/>
              </a:ext>
              <a:ext uri="{C183D7F6-B498-43B3-948B-1728B52AA6E4}">
                <adec:decorative xmlns:adec="http://schemas.microsoft.com/office/drawing/2017/decorative" val="1"/>
              </a:ext>
            </a:extLst>
          </p:cNvPr>
          <p:cNvGrpSpPr/>
          <p:nvPr userDrawn="1"/>
        </p:nvGrpSpPr>
        <p:grpSpPr>
          <a:xfrm>
            <a:off x="0" y="0"/>
            <a:ext cx="6843092" cy="6858000"/>
            <a:chOff x="0" y="0"/>
            <a:chExt cx="6843092" cy="6858000"/>
          </a:xfrm>
        </p:grpSpPr>
        <p:sp>
          <p:nvSpPr>
            <p:cNvPr id="344" name="Rectangle 343">
              <a:extLst>
                <a:ext uri="{FF2B5EF4-FFF2-40B4-BE49-F238E27FC236}">
                  <a16:creationId xmlns:a16="http://schemas.microsoft.com/office/drawing/2014/main" id="{0685D98A-CA5A-4C48-9AEB-4C1A201237A1}"/>
                </a:ext>
              </a:extLst>
            </p:cNvPr>
            <p:cNvSpPr/>
            <p:nvPr userDrawn="1"/>
          </p:nvSpPr>
          <p:spPr>
            <a:xfrm>
              <a:off x="2021206" y="4828032"/>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0" name="Rectangle 9">
              <a:extLst>
                <a:ext uri="{FF2B5EF4-FFF2-40B4-BE49-F238E27FC236}">
                  <a16:creationId xmlns:a16="http://schemas.microsoft.com/office/drawing/2014/main" id="{A1F97041-3EE3-4F17-990B-3AC264934EF0}"/>
                </a:ext>
              </a:extLst>
            </p:cNvPr>
            <p:cNvSpPr/>
            <p:nvPr userDrawn="1"/>
          </p:nvSpPr>
          <p:spPr>
            <a:xfrm>
              <a:off x="0" y="0"/>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2" name="Rectangle 11">
              <a:extLst>
                <a:ext uri="{FF2B5EF4-FFF2-40B4-BE49-F238E27FC236}">
                  <a16:creationId xmlns:a16="http://schemas.microsoft.com/office/drawing/2014/main" id="{51DA30E2-82DB-4AA1-B134-9482F5CD7689}"/>
                </a:ext>
              </a:extLst>
            </p:cNvPr>
            <p:cNvSpPr/>
            <p:nvPr userDrawn="1"/>
          </p:nvSpPr>
          <p:spPr>
            <a:xfrm>
              <a:off x="2457970" y="1686431"/>
              <a:ext cx="18288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5" name="Rectangle 14">
              <a:extLst>
                <a:ext uri="{FF2B5EF4-FFF2-40B4-BE49-F238E27FC236}">
                  <a16:creationId xmlns:a16="http://schemas.microsoft.com/office/drawing/2014/main" id="{5502070B-3F7D-436A-849C-FB64175E8B45}"/>
                </a:ext>
              </a:extLst>
            </p:cNvPr>
            <p:cNvSpPr/>
            <p:nvPr userDrawn="1"/>
          </p:nvSpPr>
          <p:spPr>
            <a:xfrm>
              <a:off x="0" y="6108192"/>
              <a:ext cx="2029968" cy="7498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7" name="Rectangle 9">
              <a:extLst>
                <a:ext uri="{FF2B5EF4-FFF2-40B4-BE49-F238E27FC236}">
                  <a16:creationId xmlns:a16="http://schemas.microsoft.com/office/drawing/2014/main" id="{675AAC8A-F8AB-44A3-9748-96464E9E0B6B}"/>
                </a:ext>
              </a:extLst>
            </p:cNvPr>
            <p:cNvSpPr/>
            <p:nvPr userDrawn="1"/>
          </p:nvSpPr>
          <p:spPr>
            <a:xfrm>
              <a:off x="4054172" y="4069080"/>
              <a:ext cx="2788920" cy="2788920"/>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grpSp>
          <p:nvGrpSpPr>
            <p:cNvPr id="116" name="Gruppo 115">
              <a:extLst>
                <a:ext uri="{FF2B5EF4-FFF2-40B4-BE49-F238E27FC236}">
                  <a16:creationId xmlns:a16="http://schemas.microsoft.com/office/drawing/2014/main" id="{AC3F6810-4D95-4C6E-A30A-459BAD7510FE}"/>
                </a:ext>
              </a:extLst>
            </p:cNvPr>
            <p:cNvGrpSpPr/>
            <p:nvPr userDrawn="1"/>
          </p:nvGrpSpPr>
          <p:grpSpPr>
            <a:xfrm>
              <a:off x="23853" y="2101527"/>
              <a:ext cx="1920240" cy="1920240"/>
              <a:chOff x="5361924" y="7472790"/>
              <a:chExt cx="1828800" cy="1828800"/>
            </a:xfrm>
          </p:grpSpPr>
          <p:grpSp>
            <p:nvGrpSpPr>
              <p:cNvPr id="115" name="Gruppo 114">
                <a:extLst>
                  <a:ext uri="{FF2B5EF4-FFF2-40B4-BE49-F238E27FC236}">
                    <a16:creationId xmlns:a16="http://schemas.microsoft.com/office/drawing/2014/main" id="{81973B3A-7185-45FB-A2E6-A7BDE6414DF3}"/>
                  </a:ext>
                </a:extLst>
              </p:cNvPr>
              <p:cNvGrpSpPr/>
              <p:nvPr userDrawn="1"/>
            </p:nvGrpSpPr>
            <p:grpSpPr>
              <a:xfrm>
                <a:off x="5361924" y="7472790"/>
                <a:ext cx="1828800" cy="1828800"/>
                <a:chOff x="5361924" y="7472790"/>
                <a:chExt cx="1828800" cy="1828800"/>
              </a:xfrm>
            </p:grpSpPr>
            <p:grpSp>
              <p:nvGrpSpPr>
                <p:cNvPr id="99" name="Gruppo 98">
                  <a:extLst>
                    <a:ext uri="{FF2B5EF4-FFF2-40B4-BE49-F238E27FC236}">
                      <a16:creationId xmlns:a16="http://schemas.microsoft.com/office/drawing/2014/main" id="{DACFFF66-0600-406E-AF42-9FD8E8EDB397}"/>
                    </a:ext>
                  </a:extLst>
                </p:cNvPr>
                <p:cNvGrpSpPr/>
                <p:nvPr userDrawn="1"/>
              </p:nvGrpSpPr>
              <p:grpSpPr>
                <a:xfrm>
                  <a:off x="5361924" y="7472790"/>
                  <a:ext cx="1828800" cy="1828800"/>
                  <a:chOff x="5388428" y="7173291"/>
                  <a:chExt cx="1828800" cy="1828800"/>
                </a:xfrm>
              </p:grpSpPr>
              <p:grpSp>
                <p:nvGrpSpPr>
                  <p:cNvPr id="96" name="Gruppo 95">
                    <a:extLst>
                      <a:ext uri="{FF2B5EF4-FFF2-40B4-BE49-F238E27FC236}">
                        <a16:creationId xmlns:a16="http://schemas.microsoft.com/office/drawing/2014/main" id="{9411687D-2631-487B-AEAB-39750C9E52BF}"/>
                      </a:ext>
                    </a:extLst>
                  </p:cNvPr>
                  <p:cNvGrpSpPr/>
                  <p:nvPr userDrawn="1"/>
                </p:nvGrpSpPr>
                <p:grpSpPr>
                  <a:xfrm>
                    <a:off x="5388428" y="7173291"/>
                    <a:ext cx="1828800" cy="1828800"/>
                    <a:chOff x="5388428" y="7173291"/>
                    <a:chExt cx="1828800" cy="1828800"/>
                  </a:xfrm>
                </p:grpSpPr>
                <p:grpSp>
                  <p:nvGrpSpPr>
                    <p:cNvPr id="90" name="Gruppo 89">
                      <a:extLst>
                        <a:ext uri="{FF2B5EF4-FFF2-40B4-BE49-F238E27FC236}">
                          <a16:creationId xmlns:a16="http://schemas.microsoft.com/office/drawing/2014/main" id="{4BDDEAF6-0726-4BF4-96D7-EBA489ABF3E5}"/>
                        </a:ext>
                      </a:extLst>
                    </p:cNvPr>
                    <p:cNvGrpSpPr/>
                    <p:nvPr userDrawn="1"/>
                  </p:nvGrpSpPr>
                  <p:grpSpPr>
                    <a:xfrm>
                      <a:off x="5388428" y="7173291"/>
                      <a:ext cx="1828800" cy="1828800"/>
                      <a:chOff x="5579044" y="7049770"/>
                      <a:chExt cx="1828800" cy="1828800"/>
                    </a:xfrm>
                  </p:grpSpPr>
                  <p:grpSp>
                    <p:nvGrpSpPr>
                      <p:cNvPr id="89" name="Gruppo 88">
                        <a:extLst>
                          <a:ext uri="{FF2B5EF4-FFF2-40B4-BE49-F238E27FC236}">
                            <a16:creationId xmlns:a16="http://schemas.microsoft.com/office/drawing/2014/main" id="{F80BBFBA-D0FB-4E20-8981-F569A2A0B678}"/>
                          </a:ext>
                        </a:extLst>
                      </p:cNvPr>
                      <p:cNvGrpSpPr/>
                      <p:nvPr userDrawn="1"/>
                    </p:nvGrpSpPr>
                    <p:grpSpPr>
                      <a:xfrm>
                        <a:off x="5579044" y="7049770"/>
                        <a:ext cx="1828800" cy="1828800"/>
                        <a:chOff x="5579044" y="7049770"/>
                        <a:chExt cx="1828800" cy="1828800"/>
                      </a:xfrm>
                    </p:grpSpPr>
                    <p:grpSp>
                      <p:nvGrpSpPr>
                        <p:cNvPr id="86" name="Gruppo 85">
                          <a:extLst>
                            <a:ext uri="{FF2B5EF4-FFF2-40B4-BE49-F238E27FC236}">
                              <a16:creationId xmlns:a16="http://schemas.microsoft.com/office/drawing/2014/main" id="{6B3BCF7C-4204-4B1A-8371-96E859FC8425}"/>
                            </a:ext>
                          </a:extLst>
                        </p:cNvPr>
                        <p:cNvGrpSpPr/>
                        <p:nvPr userDrawn="1"/>
                      </p:nvGrpSpPr>
                      <p:grpSpPr>
                        <a:xfrm>
                          <a:off x="5579044" y="7049770"/>
                          <a:ext cx="1828800" cy="1828800"/>
                          <a:chOff x="5579044" y="7049770"/>
                          <a:chExt cx="1828800" cy="1828800"/>
                        </a:xfrm>
                      </p:grpSpPr>
                      <p:grpSp>
                        <p:nvGrpSpPr>
                          <p:cNvPr id="83" name="Gruppo 82">
                            <a:extLst>
                              <a:ext uri="{FF2B5EF4-FFF2-40B4-BE49-F238E27FC236}">
                                <a16:creationId xmlns:a16="http://schemas.microsoft.com/office/drawing/2014/main" id="{31CF95CD-48BB-4659-870A-21584266D83F}"/>
                              </a:ext>
                            </a:extLst>
                          </p:cNvPr>
                          <p:cNvGrpSpPr/>
                          <p:nvPr userDrawn="1"/>
                        </p:nvGrpSpPr>
                        <p:grpSpPr>
                          <a:xfrm>
                            <a:off x="5579044" y="7049770"/>
                            <a:ext cx="1828800" cy="1828800"/>
                            <a:chOff x="5579044" y="7049770"/>
                            <a:chExt cx="1828800" cy="1828800"/>
                          </a:xfrm>
                        </p:grpSpPr>
                        <p:sp>
                          <p:nvSpPr>
                            <p:cNvPr id="78" name="Oval 77">
                              <a:extLst>
                                <a:ext uri="{FF2B5EF4-FFF2-40B4-BE49-F238E27FC236}">
                                  <a16:creationId xmlns:a16="http://schemas.microsoft.com/office/drawing/2014/main" id="{871E1954-F3FD-427D-8FFA-F28839673545}"/>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80" name="Oval 79">
                              <a:extLst>
                                <a:ext uri="{FF2B5EF4-FFF2-40B4-BE49-F238E27FC236}">
                                  <a16:creationId xmlns:a16="http://schemas.microsoft.com/office/drawing/2014/main" id="{B655BD1D-8AE2-43E7-B1D4-17923D0E0171}"/>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82" name="Oval 81">
                            <a:extLst>
                              <a:ext uri="{FF2B5EF4-FFF2-40B4-BE49-F238E27FC236}">
                                <a16:creationId xmlns:a16="http://schemas.microsoft.com/office/drawing/2014/main" id="{9F92C461-5E10-49F3-B4F0-F320512C0756}"/>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85" name="Oval 84">
                          <a:extLst>
                            <a:ext uri="{FF2B5EF4-FFF2-40B4-BE49-F238E27FC236}">
                              <a16:creationId xmlns:a16="http://schemas.microsoft.com/office/drawing/2014/main" id="{A6D57951-375C-41E9-BF45-DFC40F8E0A1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88" name="Oval 87">
                        <a:extLst>
                          <a:ext uri="{FF2B5EF4-FFF2-40B4-BE49-F238E27FC236}">
                            <a16:creationId xmlns:a16="http://schemas.microsoft.com/office/drawing/2014/main" id="{E4A4216D-DF9B-4DD9-989C-1F4040F3F4F7}"/>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92" name="Oval 91">
                      <a:extLst>
                        <a:ext uri="{FF2B5EF4-FFF2-40B4-BE49-F238E27FC236}">
                          <a16:creationId xmlns:a16="http://schemas.microsoft.com/office/drawing/2014/main" id="{3DCCC81D-9EE7-47A8-8A4C-74B5E047A336}"/>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95" name="Oval 94">
                    <a:extLst>
                      <a:ext uri="{FF2B5EF4-FFF2-40B4-BE49-F238E27FC236}">
                        <a16:creationId xmlns:a16="http://schemas.microsoft.com/office/drawing/2014/main" id="{9985F9FD-CFFB-417E-A560-28BD7BC7EE86}"/>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98" name="Oval 97">
                  <a:extLst>
                    <a:ext uri="{FF2B5EF4-FFF2-40B4-BE49-F238E27FC236}">
                      <a16:creationId xmlns:a16="http://schemas.microsoft.com/office/drawing/2014/main" id="{9A923F7B-7D75-4E04-AE62-D5B99F645756}"/>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02" name="Oval 101">
                  <a:extLst>
                    <a:ext uri="{FF2B5EF4-FFF2-40B4-BE49-F238E27FC236}">
                      <a16:creationId xmlns:a16="http://schemas.microsoft.com/office/drawing/2014/main" id="{F0239D2C-73EF-42E3-B73F-E69B7C27F65B}"/>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05" name="Oval 104">
                  <a:extLst>
                    <a:ext uri="{FF2B5EF4-FFF2-40B4-BE49-F238E27FC236}">
                      <a16:creationId xmlns:a16="http://schemas.microsoft.com/office/drawing/2014/main" id="{59BA1C3D-ADED-4596-8A9D-3DEC7E848945}"/>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08" name="Oval 107">
                  <a:extLst>
                    <a:ext uri="{FF2B5EF4-FFF2-40B4-BE49-F238E27FC236}">
                      <a16:creationId xmlns:a16="http://schemas.microsoft.com/office/drawing/2014/main" id="{015F2BFA-6803-42A0-A870-794B120EF574}"/>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10" name="Oval 109">
                  <a:extLst>
                    <a:ext uri="{FF2B5EF4-FFF2-40B4-BE49-F238E27FC236}">
                      <a16:creationId xmlns:a16="http://schemas.microsoft.com/office/drawing/2014/main" id="{E09A173D-9FE5-446C-B59E-5D7C0A00BF6C}"/>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113" name="Oval 112">
                <a:extLst>
                  <a:ext uri="{FF2B5EF4-FFF2-40B4-BE49-F238E27FC236}">
                    <a16:creationId xmlns:a16="http://schemas.microsoft.com/office/drawing/2014/main" id="{974C3792-995F-4717-8C8B-089BBA7DE9C7}"/>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23" name="Freeform: Shape 22">
              <a:extLst>
                <a:ext uri="{FF2B5EF4-FFF2-40B4-BE49-F238E27FC236}">
                  <a16:creationId xmlns:a16="http://schemas.microsoft.com/office/drawing/2014/main" id="{C8FD950B-0E2B-4905-8DE9-195E24B2ABE7}"/>
                </a:ext>
              </a:extLst>
            </p:cNvPr>
            <p:cNvSpPr/>
            <p:nvPr userDrawn="1"/>
          </p:nvSpPr>
          <p:spPr>
            <a:xfrm rot="10800000">
              <a:off x="1013527" y="204317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168" name="Rectangle 9">
              <a:extLst>
                <a:ext uri="{FF2B5EF4-FFF2-40B4-BE49-F238E27FC236}">
                  <a16:creationId xmlns:a16="http://schemas.microsoft.com/office/drawing/2014/main" id="{D0B57759-E007-4FD0-9C6B-356DC53050C4}"/>
                </a:ext>
              </a:extLst>
            </p:cNvPr>
            <p:cNvSpPr/>
            <p:nvPr userDrawn="1"/>
          </p:nvSpPr>
          <p:spPr>
            <a:xfrm rot="5400000">
              <a:off x="2028432" y="4821048"/>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75" name="Oval 174">
              <a:extLst>
                <a:ext uri="{FF2B5EF4-FFF2-40B4-BE49-F238E27FC236}">
                  <a16:creationId xmlns:a16="http://schemas.microsoft.com/office/drawing/2014/main" id="{273C520A-0126-47DA-A75B-1A38883907A2}"/>
                </a:ext>
              </a:extLst>
            </p:cNvPr>
            <p:cNvSpPr/>
            <p:nvPr userDrawn="1"/>
          </p:nvSpPr>
          <p:spPr>
            <a:xfrm>
              <a:off x="861942" y="888111"/>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291" name="Rectangle 290">
              <a:extLst>
                <a:ext uri="{FF2B5EF4-FFF2-40B4-BE49-F238E27FC236}">
                  <a16:creationId xmlns:a16="http://schemas.microsoft.com/office/drawing/2014/main" id="{AB12487D-8BC9-4BEB-B6A7-B9DD702B2BD3}"/>
                </a:ext>
              </a:extLst>
            </p:cNvPr>
            <p:cNvSpPr/>
            <p:nvPr userDrawn="1"/>
          </p:nvSpPr>
          <p:spPr>
            <a:xfrm>
              <a:off x="0" y="4082178"/>
              <a:ext cx="2029968"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297" name="Elemento grafico 296">
              <a:extLst>
                <a:ext uri="{FF2B5EF4-FFF2-40B4-BE49-F238E27FC236}">
                  <a16:creationId xmlns:a16="http://schemas.microsoft.com/office/drawing/2014/main" id="{AEE6DE36-A3C9-4D40-B471-F49B6A875D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29016" y="2051944"/>
              <a:ext cx="2029968" cy="2029968"/>
            </a:xfrm>
            <a:prstGeom prst="rect">
              <a:avLst/>
            </a:prstGeom>
          </p:spPr>
        </p:pic>
        <p:pic>
          <p:nvPicPr>
            <p:cNvPr id="299" name="Elemento grafico 298">
              <a:extLst>
                <a:ext uri="{FF2B5EF4-FFF2-40B4-BE49-F238E27FC236}">
                  <a16:creationId xmlns:a16="http://schemas.microsoft.com/office/drawing/2014/main" id="{99FF86FA-8891-4235-B88B-CFCA3B57E53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4078224"/>
              <a:ext cx="2029968" cy="2029968"/>
            </a:xfrm>
            <a:prstGeom prst="rect">
              <a:avLst/>
            </a:prstGeom>
          </p:spPr>
        </p:pic>
        <p:cxnSp>
          <p:nvCxnSpPr>
            <p:cNvPr id="170" name="Connettore diritto 169">
              <a:extLst>
                <a:ext uri="{FF2B5EF4-FFF2-40B4-BE49-F238E27FC236}">
                  <a16:creationId xmlns:a16="http://schemas.microsoft.com/office/drawing/2014/main" id="{7ADD6DC9-9036-47C7-AAE5-8AF23CE0C81D}"/>
                </a:ext>
              </a:extLst>
            </p:cNvPr>
            <p:cNvCxnSpPr>
              <a:cxnSpLocks/>
            </p:cNvCxnSpPr>
            <p:nvPr userDrawn="1"/>
          </p:nvCxnSpPr>
          <p:spPr>
            <a:xfrm>
              <a:off x="974376" y="989441"/>
              <a:ext cx="5867327" cy="586720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itolo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5900245" y="544285"/>
            <a:ext cx="5528217" cy="2685383"/>
          </a:xfrm>
        </p:spPr>
        <p:txBody>
          <a:bodyPr rtlCol="0" anchor="b">
            <a:normAutofit/>
          </a:bodyPr>
          <a:lstStyle>
            <a:lvl1pPr algn="l">
              <a:defRPr lang="it-IT" sz="4400" cap="all" baseline="0">
                <a:solidFill>
                  <a:schemeClr val="tx2"/>
                </a:solidFill>
              </a:defRPr>
            </a:lvl1pPr>
          </a:lstStyle>
          <a:p>
            <a:pPr rtl="0"/>
            <a:r>
              <a:rPr lang="it-IT"/>
              <a:t>Fare clic per inserire il titolo</a:t>
            </a:r>
          </a:p>
        </p:txBody>
      </p:sp>
      <p:sp>
        <p:nvSpPr>
          <p:cNvPr id="3" name="Sottotitolo 2">
            <a:extLst>
              <a:ext uri="{FF2B5EF4-FFF2-40B4-BE49-F238E27FC236}">
                <a16:creationId xmlns:a16="http://schemas.microsoft.com/office/drawing/2014/main" id="{43D32955-BB06-40DE-A14A-2170FD41AD52}"/>
              </a:ext>
            </a:extLst>
          </p:cNvPr>
          <p:cNvSpPr>
            <a:spLocks noGrp="1"/>
          </p:cNvSpPr>
          <p:nvPr>
            <p:ph type="subTitle" idx="1" hasCustomPrompt="1"/>
          </p:nvPr>
        </p:nvSpPr>
        <p:spPr>
          <a:xfrm>
            <a:off x="5896340" y="3423773"/>
            <a:ext cx="5528217" cy="2029969"/>
          </a:xfrm>
        </p:spPr>
        <p:txBody>
          <a:bodyPr rtlCol="0">
            <a:normAutofit/>
          </a:bodyPr>
          <a:lstStyle>
            <a:lvl1pPr marL="0" indent="0" algn="l">
              <a:lnSpc>
                <a:spcPct val="150000"/>
              </a:lnSpc>
              <a:spcBef>
                <a:spcPts val="0"/>
              </a:spcBef>
              <a:buNone/>
              <a:defRPr lang="it-IT" sz="1800">
                <a:solidFill>
                  <a:schemeClr val="tx2"/>
                </a:solidFill>
              </a:defRPr>
            </a:lvl1pPr>
            <a:lvl2pPr marL="457200" indent="0" algn="ctr">
              <a:buNone/>
              <a:defRPr lang="it-IT" sz="2000"/>
            </a:lvl2pPr>
            <a:lvl3pPr marL="914400" indent="0" algn="ctr">
              <a:buNone/>
              <a:defRPr lang="it-IT" sz="1800"/>
            </a:lvl3pPr>
            <a:lvl4pPr marL="1371600" indent="0" algn="ctr">
              <a:buNone/>
              <a:defRPr lang="it-IT" sz="1600"/>
            </a:lvl4pPr>
            <a:lvl5pPr marL="1828800" indent="0" algn="ctr">
              <a:buNone/>
              <a:defRPr lang="it-IT" sz="1600"/>
            </a:lvl5pPr>
            <a:lvl6pPr marL="2286000" indent="0" algn="ctr">
              <a:buNone/>
              <a:defRPr lang="it-IT" sz="1600"/>
            </a:lvl6pPr>
            <a:lvl7pPr marL="2743200" indent="0" algn="ctr">
              <a:buNone/>
              <a:defRPr lang="it-IT" sz="1600"/>
            </a:lvl7pPr>
            <a:lvl8pPr marL="3200400" indent="0" algn="ctr">
              <a:buNone/>
              <a:defRPr lang="it-IT" sz="1600"/>
            </a:lvl8pPr>
            <a:lvl9pPr marL="3657600" indent="0" algn="ctr">
              <a:buNone/>
              <a:defRPr lang="it-IT" sz="1600"/>
            </a:lvl9pPr>
          </a:lstStyle>
          <a:p>
            <a:pPr rtl="0"/>
            <a:r>
              <a:rPr lang="it-IT"/>
              <a:t>Fare clic per inserire il sottotitolo</a:t>
            </a:r>
          </a:p>
        </p:txBody>
      </p:sp>
    </p:spTree>
    <p:extLst>
      <p:ext uri="{BB962C8B-B14F-4D97-AF65-F5344CB8AC3E}">
        <p14:creationId xmlns:p14="http://schemas.microsoft.com/office/powerpoint/2010/main" val="3839583478"/>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uto 3">
    <p:bg>
      <p:bgPr>
        <a:solidFill>
          <a:schemeClr val="tx2"/>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4AE12D1-08AF-45E9-A34A-BDE9E860BAA2}"/>
              </a:ext>
            </a:extLst>
          </p:cNvPr>
          <p:cNvSpPr>
            <a:spLocks noGrp="1"/>
          </p:cNvSpPr>
          <p:nvPr>
            <p:ph type="title" hasCustomPrompt="1"/>
          </p:nvPr>
        </p:nvSpPr>
        <p:spPr>
          <a:xfrm>
            <a:off x="4933950" y="429461"/>
            <a:ext cx="6343650" cy="2668463"/>
          </a:xfrm>
        </p:spPr>
        <p:txBody>
          <a:bodyPr rtlCol="0" anchor="b" anchorCtr="0"/>
          <a:lstStyle>
            <a:lvl1pPr>
              <a:defRPr lang="it-IT" cap="all" baseline="0">
                <a:solidFill>
                  <a:schemeClr val="accent1"/>
                </a:solidFill>
              </a:defRPr>
            </a:lvl1pPr>
          </a:lstStyle>
          <a:p>
            <a:pPr rtl="0"/>
            <a:r>
              <a:rPr lang="it-IT"/>
              <a:t>FAI CLIC PER AGGIUNGERE IL TITOLO</a:t>
            </a:r>
          </a:p>
        </p:txBody>
      </p:sp>
      <p:sp>
        <p:nvSpPr>
          <p:cNvPr id="7" name="Segnaposto contenuto 2">
            <a:extLst>
              <a:ext uri="{FF2B5EF4-FFF2-40B4-BE49-F238E27FC236}">
                <a16:creationId xmlns:a16="http://schemas.microsoft.com/office/drawing/2014/main" id="{F183B974-C7F1-5026-EC6E-647371B64BBB}"/>
              </a:ext>
            </a:extLst>
          </p:cNvPr>
          <p:cNvSpPr>
            <a:spLocks noGrp="1"/>
          </p:cNvSpPr>
          <p:nvPr>
            <p:ph sz="half" idx="14" hasCustomPrompt="1"/>
          </p:nvPr>
        </p:nvSpPr>
        <p:spPr>
          <a:xfrm>
            <a:off x="4938712" y="3299953"/>
            <a:ext cx="6338888" cy="2668463"/>
          </a:xfrm>
        </p:spPr>
        <p:txBody>
          <a:bodyPr rtlCol="0">
            <a:normAutofit/>
          </a:bodyPr>
          <a:lstStyle>
            <a:lvl1pPr marL="0" indent="0">
              <a:lnSpc>
                <a:spcPct val="150000"/>
              </a:lnSpc>
              <a:spcBef>
                <a:spcPts val="0"/>
              </a:spcBef>
              <a:spcAft>
                <a:spcPts val="0"/>
              </a:spcAft>
              <a:buFont typeface="Arial" panose="020B0604020202020204" pitchFamily="34" charset="0"/>
              <a:buNone/>
              <a:defRPr lang="it-IT" sz="2400"/>
            </a:lvl1pPr>
            <a:lvl2pPr marL="457200">
              <a:lnSpc>
                <a:spcPts val="2000"/>
              </a:lnSpc>
              <a:defRPr lang="it-IT" sz="1800"/>
            </a:lvl2pPr>
            <a:lvl3pPr marL="914400">
              <a:lnSpc>
                <a:spcPts val="2000"/>
              </a:lnSpc>
              <a:defRPr lang="it-IT" sz="1800"/>
            </a:lvl3pPr>
            <a:lvl4pPr marL="1371600">
              <a:lnSpc>
                <a:spcPts val="2000"/>
              </a:lnSpc>
              <a:defRPr lang="it-IT" sz="1800"/>
            </a:lvl4pPr>
            <a:lvl5pPr marL="1828800">
              <a:lnSpc>
                <a:spcPts val="2000"/>
              </a:lnSpc>
              <a:defRPr lang="it-IT" sz="1800"/>
            </a:lvl5pPr>
          </a:lstStyle>
          <a:p>
            <a:pPr lvl="0" rtl="0"/>
            <a:r>
              <a:rPr lang="it-IT"/>
              <a:t>Fai clic per aggiungere contenuto</a:t>
            </a:r>
          </a:p>
          <a:p>
            <a:pPr lvl="1" rtl="0"/>
            <a:r>
              <a:rPr lang="it-IT"/>
              <a:t>Secondo livello</a:t>
            </a:r>
          </a:p>
          <a:p>
            <a:pPr lvl="2" rtl="0"/>
            <a:r>
              <a:rPr lang="it-IT"/>
              <a:t>Terzo livello</a:t>
            </a:r>
          </a:p>
          <a:p>
            <a:pPr lvl="3" rtl="0"/>
            <a:r>
              <a:rPr lang="it-IT"/>
              <a:t>Quarto livello</a:t>
            </a:r>
          </a:p>
          <a:p>
            <a:pPr lvl="4" rtl="0"/>
            <a:r>
              <a:rPr lang="it-IT"/>
              <a:t>Quinto livello</a:t>
            </a:r>
          </a:p>
        </p:txBody>
      </p:sp>
      <p:grpSp>
        <p:nvGrpSpPr>
          <p:cNvPr id="3" name="Gruppo 2">
            <a:extLst>
              <a:ext uri="{FF2B5EF4-FFF2-40B4-BE49-F238E27FC236}">
                <a16:creationId xmlns:a16="http://schemas.microsoft.com/office/drawing/2014/main" id="{464914EB-20DD-97B4-8FF9-94D739D21CA4}"/>
              </a:ext>
              <a:ext uri="{C183D7F6-B498-43B3-948B-1728B52AA6E4}">
                <adec:decorative xmlns:adec="http://schemas.microsoft.com/office/drawing/2017/decorative" val="1"/>
              </a:ext>
            </a:extLst>
          </p:cNvPr>
          <p:cNvGrpSpPr/>
          <p:nvPr userDrawn="1"/>
        </p:nvGrpSpPr>
        <p:grpSpPr>
          <a:xfrm>
            <a:off x="-9867" y="-7753"/>
            <a:ext cx="4187536" cy="6865753"/>
            <a:chOff x="-9867" y="-7753"/>
            <a:chExt cx="4187536" cy="6865753"/>
          </a:xfrm>
        </p:grpSpPr>
        <p:sp>
          <p:nvSpPr>
            <p:cNvPr id="64" name="Rectangle 63">
              <a:extLst>
                <a:ext uri="{FF2B5EF4-FFF2-40B4-BE49-F238E27FC236}">
                  <a16:creationId xmlns:a16="http://schemas.microsoft.com/office/drawing/2014/main" id="{0407AED1-9974-465A-BC9C-530E270105DE}"/>
                </a:ext>
              </a:extLst>
            </p:cNvPr>
            <p:cNvSpPr/>
            <p:nvPr userDrawn="1"/>
          </p:nvSpPr>
          <p:spPr>
            <a:xfrm flipH="1">
              <a:off x="0" y="2021358"/>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24" name="Rectangle 23">
              <a:extLst>
                <a:ext uri="{FF2B5EF4-FFF2-40B4-BE49-F238E27FC236}">
                  <a16:creationId xmlns:a16="http://schemas.microsoft.com/office/drawing/2014/main" id="{808ADBC6-C9BE-4302-A86A-4AC842874C24}"/>
                </a:ext>
              </a:extLst>
            </p:cNvPr>
            <p:cNvSpPr/>
            <p:nvPr userDrawn="1"/>
          </p:nvSpPr>
          <p:spPr>
            <a:xfrm>
              <a:off x="2029604" y="2031653"/>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8" name="Rectangle 17">
              <a:extLst>
                <a:ext uri="{FF2B5EF4-FFF2-40B4-BE49-F238E27FC236}">
                  <a16:creationId xmlns:a16="http://schemas.microsoft.com/office/drawing/2014/main" id="{02B04AFC-F339-4DFB-AA44-D68317065E02}"/>
                </a:ext>
              </a:extLst>
            </p:cNvPr>
            <p:cNvSpPr/>
            <p:nvPr userDrawn="1"/>
          </p:nvSpPr>
          <p:spPr>
            <a:xfrm>
              <a:off x="2028253" y="4052815"/>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20" name="Immagine 19" descr="Motivo a strisce in bianco e nero&#10;&#10;Descrizione generata automaticamente con affidabilità bassa">
              <a:extLst>
                <a:ext uri="{FF2B5EF4-FFF2-40B4-BE49-F238E27FC236}">
                  <a16:creationId xmlns:a16="http://schemas.microsoft.com/office/drawing/2014/main" id="{E88B2398-8473-499F-836C-F3AF518F5BB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033015" y="5086646"/>
              <a:ext cx="2019299" cy="999451"/>
            </a:xfrm>
            <a:prstGeom prst="rect">
              <a:avLst/>
            </a:prstGeom>
          </p:spPr>
        </p:pic>
        <p:pic>
          <p:nvPicPr>
            <p:cNvPr id="26" name="Elemento grafico 25">
              <a:extLst>
                <a:ext uri="{FF2B5EF4-FFF2-40B4-BE49-F238E27FC236}">
                  <a16:creationId xmlns:a16="http://schemas.microsoft.com/office/drawing/2014/main" id="{E1BC9BFE-80C0-4DA9-92DB-070C41E412B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0800000">
              <a:off x="-9867" y="-1076"/>
              <a:ext cx="2029968" cy="2029968"/>
            </a:xfrm>
            <a:prstGeom prst="rect">
              <a:avLst/>
            </a:prstGeom>
          </p:spPr>
        </p:pic>
        <p:sp>
          <p:nvSpPr>
            <p:cNvPr id="31" name="Rectangle 30">
              <a:extLst>
                <a:ext uri="{FF2B5EF4-FFF2-40B4-BE49-F238E27FC236}">
                  <a16:creationId xmlns:a16="http://schemas.microsoft.com/office/drawing/2014/main" id="{A522571C-09D3-4F39-B963-76F80D9973F1}"/>
                </a:ext>
              </a:extLst>
            </p:cNvPr>
            <p:cNvSpPr/>
            <p:nvPr userDrawn="1"/>
          </p:nvSpPr>
          <p:spPr>
            <a:xfrm>
              <a:off x="2029968" y="6045049"/>
              <a:ext cx="2029968" cy="8129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36" name="Rectangle 35">
              <a:extLst>
                <a:ext uri="{FF2B5EF4-FFF2-40B4-BE49-F238E27FC236}">
                  <a16:creationId xmlns:a16="http://schemas.microsoft.com/office/drawing/2014/main" id="{20268D7D-D5FB-492C-8D00-3E866534BD42}"/>
                </a:ext>
              </a:extLst>
            </p:cNvPr>
            <p:cNvSpPr/>
            <p:nvPr userDrawn="1"/>
          </p:nvSpPr>
          <p:spPr>
            <a:xfrm flipH="1">
              <a:off x="0" y="4828032"/>
              <a:ext cx="2032942" cy="20299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14" name="Elemento grafico 13">
              <a:extLst>
                <a:ext uri="{FF2B5EF4-FFF2-40B4-BE49-F238E27FC236}">
                  <a16:creationId xmlns:a16="http://schemas.microsoft.com/office/drawing/2014/main" id="{54BCEF24-C76B-44E5-A457-E55658E8EB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860" y="4828032"/>
              <a:ext cx="2029968" cy="2029968"/>
            </a:xfrm>
            <a:prstGeom prst="rect">
              <a:avLst/>
            </a:prstGeom>
          </p:spPr>
        </p:pic>
        <p:grpSp>
          <p:nvGrpSpPr>
            <p:cNvPr id="40" name="Gruppo 39">
              <a:extLst>
                <a:ext uri="{FF2B5EF4-FFF2-40B4-BE49-F238E27FC236}">
                  <a16:creationId xmlns:a16="http://schemas.microsoft.com/office/drawing/2014/main" id="{18216784-417D-44A8-8CF1-C0CAF410EB9B}"/>
                </a:ext>
              </a:extLst>
            </p:cNvPr>
            <p:cNvGrpSpPr/>
            <p:nvPr userDrawn="1"/>
          </p:nvGrpSpPr>
          <p:grpSpPr>
            <a:xfrm>
              <a:off x="100242" y="2099803"/>
              <a:ext cx="1920240" cy="1920240"/>
              <a:chOff x="5361924" y="7472790"/>
              <a:chExt cx="1828800" cy="1828800"/>
            </a:xfrm>
          </p:grpSpPr>
          <p:grpSp>
            <p:nvGrpSpPr>
              <p:cNvPr id="41" name="Gruppo 40">
                <a:extLst>
                  <a:ext uri="{FF2B5EF4-FFF2-40B4-BE49-F238E27FC236}">
                    <a16:creationId xmlns:a16="http://schemas.microsoft.com/office/drawing/2014/main" id="{FFF90BA2-E949-4FDF-A88E-B68F607E3205}"/>
                  </a:ext>
                </a:extLst>
              </p:cNvPr>
              <p:cNvGrpSpPr/>
              <p:nvPr userDrawn="1"/>
            </p:nvGrpSpPr>
            <p:grpSpPr>
              <a:xfrm>
                <a:off x="5361924" y="7472790"/>
                <a:ext cx="1828800" cy="1828800"/>
                <a:chOff x="5361924" y="7472790"/>
                <a:chExt cx="1828800" cy="1828800"/>
              </a:xfrm>
            </p:grpSpPr>
            <p:grpSp>
              <p:nvGrpSpPr>
                <p:cNvPr id="43" name="Gruppo 42">
                  <a:extLst>
                    <a:ext uri="{FF2B5EF4-FFF2-40B4-BE49-F238E27FC236}">
                      <a16:creationId xmlns:a16="http://schemas.microsoft.com/office/drawing/2014/main" id="{41F18930-2C24-4BA6-A1EB-BF1644EE8558}"/>
                    </a:ext>
                  </a:extLst>
                </p:cNvPr>
                <p:cNvGrpSpPr/>
                <p:nvPr userDrawn="1"/>
              </p:nvGrpSpPr>
              <p:grpSpPr>
                <a:xfrm>
                  <a:off x="5361924" y="7472790"/>
                  <a:ext cx="1828800" cy="1828800"/>
                  <a:chOff x="5388428" y="7173291"/>
                  <a:chExt cx="1828800" cy="1828800"/>
                </a:xfrm>
              </p:grpSpPr>
              <p:grpSp>
                <p:nvGrpSpPr>
                  <p:cNvPr id="49" name="Gruppo 48">
                    <a:extLst>
                      <a:ext uri="{FF2B5EF4-FFF2-40B4-BE49-F238E27FC236}">
                        <a16:creationId xmlns:a16="http://schemas.microsoft.com/office/drawing/2014/main" id="{D5953E65-C24C-4C83-86BB-E4A6D2532FDF}"/>
                      </a:ext>
                    </a:extLst>
                  </p:cNvPr>
                  <p:cNvGrpSpPr/>
                  <p:nvPr userDrawn="1"/>
                </p:nvGrpSpPr>
                <p:grpSpPr>
                  <a:xfrm>
                    <a:off x="5388428" y="7173291"/>
                    <a:ext cx="1828800" cy="1828800"/>
                    <a:chOff x="5388428" y="7173291"/>
                    <a:chExt cx="1828800" cy="1828800"/>
                  </a:xfrm>
                </p:grpSpPr>
                <p:grpSp>
                  <p:nvGrpSpPr>
                    <p:cNvPr id="51" name="Gruppo 50">
                      <a:extLst>
                        <a:ext uri="{FF2B5EF4-FFF2-40B4-BE49-F238E27FC236}">
                          <a16:creationId xmlns:a16="http://schemas.microsoft.com/office/drawing/2014/main" id="{0B9DA7A8-A66E-4E0E-92DF-B3FF112EBB70}"/>
                        </a:ext>
                      </a:extLst>
                    </p:cNvPr>
                    <p:cNvGrpSpPr/>
                    <p:nvPr userDrawn="1"/>
                  </p:nvGrpSpPr>
                  <p:grpSpPr>
                    <a:xfrm>
                      <a:off x="5388428" y="7173291"/>
                      <a:ext cx="1828800" cy="1828800"/>
                      <a:chOff x="5579044" y="7049770"/>
                      <a:chExt cx="1828800" cy="1828800"/>
                    </a:xfrm>
                  </p:grpSpPr>
                  <p:grpSp>
                    <p:nvGrpSpPr>
                      <p:cNvPr id="53" name="Gruppo 52">
                        <a:extLst>
                          <a:ext uri="{FF2B5EF4-FFF2-40B4-BE49-F238E27FC236}">
                            <a16:creationId xmlns:a16="http://schemas.microsoft.com/office/drawing/2014/main" id="{94E74739-1964-4A3C-B2E5-28FEF5EF8E49}"/>
                          </a:ext>
                        </a:extLst>
                      </p:cNvPr>
                      <p:cNvGrpSpPr/>
                      <p:nvPr userDrawn="1"/>
                    </p:nvGrpSpPr>
                    <p:grpSpPr>
                      <a:xfrm>
                        <a:off x="5579044" y="7049770"/>
                        <a:ext cx="1828800" cy="1828800"/>
                        <a:chOff x="5579044" y="7049770"/>
                        <a:chExt cx="1828800" cy="1828800"/>
                      </a:xfrm>
                    </p:grpSpPr>
                    <p:grpSp>
                      <p:nvGrpSpPr>
                        <p:cNvPr id="55" name="Gruppo 54">
                          <a:extLst>
                            <a:ext uri="{FF2B5EF4-FFF2-40B4-BE49-F238E27FC236}">
                              <a16:creationId xmlns:a16="http://schemas.microsoft.com/office/drawing/2014/main" id="{E31C22DC-76BD-4E83-8A1A-B7AE70B2E8FE}"/>
                            </a:ext>
                          </a:extLst>
                        </p:cNvPr>
                        <p:cNvGrpSpPr/>
                        <p:nvPr userDrawn="1"/>
                      </p:nvGrpSpPr>
                      <p:grpSpPr>
                        <a:xfrm>
                          <a:off x="5579044" y="7049770"/>
                          <a:ext cx="1828800" cy="1828800"/>
                          <a:chOff x="5579044" y="7049770"/>
                          <a:chExt cx="1828800" cy="1828800"/>
                        </a:xfrm>
                      </p:grpSpPr>
                      <p:grpSp>
                        <p:nvGrpSpPr>
                          <p:cNvPr id="57" name="Gruppo 56">
                            <a:extLst>
                              <a:ext uri="{FF2B5EF4-FFF2-40B4-BE49-F238E27FC236}">
                                <a16:creationId xmlns:a16="http://schemas.microsoft.com/office/drawing/2014/main" id="{F63C700C-5749-4BA1-8128-78559312E825}"/>
                              </a:ext>
                            </a:extLst>
                          </p:cNvPr>
                          <p:cNvGrpSpPr/>
                          <p:nvPr userDrawn="1"/>
                        </p:nvGrpSpPr>
                        <p:grpSpPr>
                          <a:xfrm>
                            <a:off x="5579044" y="7049770"/>
                            <a:ext cx="1828800" cy="1828800"/>
                            <a:chOff x="5579044" y="7049770"/>
                            <a:chExt cx="1828800" cy="1828800"/>
                          </a:xfrm>
                        </p:grpSpPr>
                        <p:sp>
                          <p:nvSpPr>
                            <p:cNvPr id="59" name="Oval 58">
                              <a:extLst>
                                <a:ext uri="{FF2B5EF4-FFF2-40B4-BE49-F238E27FC236}">
                                  <a16:creationId xmlns:a16="http://schemas.microsoft.com/office/drawing/2014/main" id="{EC81C305-3A69-4634-8A07-56F8272122AF}"/>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60" name="Oval 59">
                              <a:extLst>
                                <a:ext uri="{FF2B5EF4-FFF2-40B4-BE49-F238E27FC236}">
                                  <a16:creationId xmlns:a16="http://schemas.microsoft.com/office/drawing/2014/main" id="{A14AAEDA-8F87-420D-A6BD-FF115C08EB7A}"/>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58" name="Oval 57">
                            <a:extLst>
                              <a:ext uri="{FF2B5EF4-FFF2-40B4-BE49-F238E27FC236}">
                                <a16:creationId xmlns:a16="http://schemas.microsoft.com/office/drawing/2014/main" id="{A1FA4EA0-701D-49A3-8962-1BD0CE6E9C0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56" name="Oval 55">
                          <a:extLst>
                            <a:ext uri="{FF2B5EF4-FFF2-40B4-BE49-F238E27FC236}">
                              <a16:creationId xmlns:a16="http://schemas.microsoft.com/office/drawing/2014/main" id="{E362A8AA-1110-4C1C-9922-60F7D43E82B0}"/>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54" name="Oval 53">
                        <a:extLst>
                          <a:ext uri="{FF2B5EF4-FFF2-40B4-BE49-F238E27FC236}">
                            <a16:creationId xmlns:a16="http://schemas.microsoft.com/office/drawing/2014/main" id="{BC8B72EE-335A-4030-B500-7E6FB4D24F18}"/>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52" name="Oval 51">
                      <a:extLst>
                        <a:ext uri="{FF2B5EF4-FFF2-40B4-BE49-F238E27FC236}">
                          <a16:creationId xmlns:a16="http://schemas.microsoft.com/office/drawing/2014/main" id="{10167348-D9AA-4440-8569-849A6B0F2C2D}"/>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50" name="Oval 49">
                    <a:extLst>
                      <a:ext uri="{FF2B5EF4-FFF2-40B4-BE49-F238E27FC236}">
                        <a16:creationId xmlns:a16="http://schemas.microsoft.com/office/drawing/2014/main" id="{A5616AB2-7A83-42C0-883C-FFA27D5468C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44" name="Oval 43">
                  <a:extLst>
                    <a:ext uri="{FF2B5EF4-FFF2-40B4-BE49-F238E27FC236}">
                      <a16:creationId xmlns:a16="http://schemas.microsoft.com/office/drawing/2014/main" id="{6A9CA073-4F0B-4787-B46D-7886261E945E}"/>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45" name="Oval 44">
                  <a:extLst>
                    <a:ext uri="{FF2B5EF4-FFF2-40B4-BE49-F238E27FC236}">
                      <a16:creationId xmlns:a16="http://schemas.microsoft.com/office/drawing/2014/main" id="{9AF901A3-1EC5-458F-A653-74CCEAE9A13D}"/>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46" name="Oval 45">
                  <a:extLst>
                    <a:ext uri="{FF2B5EF4-FFF2-40B4-BE49-F238E27FC236}">
                      <a16:creationId xmlns:a16="http://schemas.microsoft.com/office/drawing/2014/main" id="{4D5E35A9-4BB5-48F3-AE34-E1BDD3343EB1}"/>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47" name="Oval 46">
                  <a:extLst>
                    <a:ext uri="{FF2B5EF4-FFF2-40B4-BE49-F238E27FC236}">
                      <a16:creationId xmlns:a16="http://schemas.microsoft.com/office/drawing/2014/main" id="{A9A549D5-A823-49C4-8C36-D074E6E039B9}"/>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48" name="Oval 47">
                  <a:extLst>
                    <a:ext uri="{FF2B5EF4-FFF2-40B4-BE49-F238E27FC236}">
                      <a16:creationId xmlns:a16="http://schemas.microsoft.com/office/drawing/2014/main" id="{6A767C47-7246-4B50-8E78-82766365754A}"/>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42" name="Oval 41">
                <a:extLst>
                  <a:ext uri="{FF2B5EF4-FFF2-40B4-BE49-F238E27FC236}">
                    <a16:creationId xmlns:a16="http://schemas.microsoft.com/office/drawing/2014/main" id="{0AEE1DDC-07C3-4204-A3B1-BB7C77C0622B}"/>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75" name="Rectangle 74">
              <a:extLst>
                <a:ext uri="{FF2B5EF4-FFF2-40B4-BE49-F238E27FC236}">
                  <a16:creationId xmlns:a16="http://schemas.microsoft.com/office/drawing/2014/main" id="{15DA288D-BE35-46E8-AA86-9F28D8504DAB}"/>
                </a:ext>
              </a:extLst>
            </p:cNvPr>
            <p:cNvSpPr/>
            <p:nvPr userDrawn="1"/>
          </p:nvSpPr>
          <p:spPr>
            <a:xfrm>
              <a:off x="0" y="4043197"/>
              <a:ext cx="2029968" cy="784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74" name="Freeform: Shape 73">
              <a:extLst>
                <a:ext uri="{FF2B5EF4-FFF2-40B4-BE49-F238E27FC236}">
                  <a16:creationId xmlns:a16="http://schemas.microsoft.com/office/drawing/2014/main" id="{72557B54-30A3-4192-9D51-EE28AF522DE9}"/>
                </a:ext>
              </a:extLst>
            </p:cNvPr>
            <p:cNvSpPr/>
            <p:nvPr userDrawn="1"/>
          </p:nvSpPr>
          <p:spPr>
            <a:xfrm>
              <a:off x="0" y="2021358"/>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cxnSp>
          <p:nvCxnSpPr>
            <p:cNvPr id="66" name="Connettore diritto 65">
              <a:extLst>
                <a:ext uri="{FF2B5EF4-FFF2-40B4-BE49-F238E27FC236}">
                  <a16:creationId xmlns:a16="http://schemas.microsoft.com/office/drawing/2014/main" id="{2208FD0E-034D-4DF3-85D7-F0EBE2775B58}"/>
                </a:ext>
              </a:extLst>
            </p:cNvPr>
            <p:cNvCxnSpPr>
              <a:cxnSpLocks/>
            </p:cNvCxnSpPr>
            <p:nvPr userDrawn="1"/>
          </p:nvCxnSpPr>
          <p:spPr>
            <a:xfrm>
              <a:off x="10632" y="-7753"/>
              <a:ext cx="4052352" cy="404086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E20239FE-47D0-4B4F-8440-F859F368C141}"/>
                </a:ext>
              </a:extLst>
            </p:cNvPr>
            <p:cNvSpPr/>
            <p:nvPr userDrawn="1"/>
          </p:nvSpPr>
          <p:spPr>
            <a:xfrm>
              <a:off x="3903349" y="3869829"/>
              <a:ext cx="274320" cy="2743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grpSp>
      <p:sp>
        <p:nvSpPr>
          <p:cNvPr id="4" name="Segnaposto piè di pagina 4">
            <a:extLst>
              <a:ext uri="{FF2B5EF4-FFF2-40B4-BE49-F238E27FC236}">
                <a16:creationId xmlns:a16="http://schemas.microsoft.com/office/drawing/2014/main" id="{A8925BB7-B630-981C-964B-37A5DCBEA2E2}"/>
              </a:ext>
            </a:extLst>
          </p:cNvPr>
          <p:cNvSpPr>
            <a:spLocks noGrp="1"/>
          </p:cNvSpPr>
          <p:nvPr>
            <p:ph type="ftr" sz="quarter" idx="11"/>
          </p:nvPr>
        </p:nvSpPr>
        <p:spPr>
          <a:xfrm>
            <a:off x="7306165" y="6355080"/>
            <a:ext cx="2286000" cy="365125"/>
          </a:xfrm>
        </p:spPr>
        <p:txBody>
          <a:bodyPr rtlCol="0"/>
          <a:lstStyle>
            <a:lvl1pPr>
              <a:defRPr lang="it-IT">
                <a:solidFill>
                  <a:schemeClr val="tx1"/>
                </a:solidFill>
              </a:defRPr>
            </a:lvl1pPr>
          </a:lstStyle>
          <a:p>
            <a:pPr rtl="0"/>
            <a:r>
              <a:rPr lang="it-IT"/>
              <a:t>Titolo presentazione</a:t>
            </a:r>
          </a:p>
        </p:txBody>
      </p:sp>
      <p:sp>
        <p:nvSpPr>
          <p:cNvPr id="5" name="Segnaposto numero diapositiva 5">
            <a:extLst>
              <a:ext uri="{FF2B5EF4-FFF2-40B4-BE49-F238E27FC236}">
                <a16:creationId xmlns:a16="http://schemas.microsoft.com/office/drawing/2014/main" id="{4B4D24B0-E841-7B76-D133-06ABBAB6B6FF}"/>
              </a:ext>
            </a:extLst>
          </p:cNvPr>
          <p:cNvSpPr>
            <a:spLocks noGrp="1"/>
          </p:cNvSpPr>
          <p:nvPr>
            <p:ph type="sldNum" sz="quarter" idx="12"/>
          </p:nvPr>
        </p:nvSpPr>
        <p:spPr>
          <a:xfrm>
            <a:off x="10967357" y="6356350"/>
            <a:ext cx="457200" cy="365125"/>
          </a:xfrm>
        </p:spPr>
        <p:txBody>
          <a:bodyPr rtlCol="0"/>
          <a:lstStyle>
            <a:lvl1pPr>
              <a:defRPr lang="it-IT">
                <a:solidFill>
                  <a:schemeClr val="tx1"/>
                </a:solidFill>
              </a:defRPr>
            </a:lvl1pPr>
          </a:lstStyle>
          <a:p>
            <a:pPr rtl="0"/>
            <a:fld id="{B5CEABB6-07DC-46E8-9B57-56EC44A396E5}" type="slidenum">
              <a:rPr lang="it-IT" smtClean="0"/>
              <a:pPr rtl="0"/>
              <a:t>‹#›</a:t>
            </a:fld>
            <a:endParaRPr lang="it-IT"/>
          </a:p>
        </p:txBody>
      </p:sp>
      <p:sp>
        <p:nvSpPr>
          <p:cNvPr id="6" name="Segnaposto data 3">
            <a:extLst>
              <a:ext uri="{FF2B5EF4-FFF2-40B4-BE49-F238E27FC236}">
                <a16:creationId xmlns:a16="http://schemas.microsoft.com/office/drawing/2014/main" id="{C7D011F5-A799-BEAA-9160-5743D58B456A}"/>
              </a:ext>
            </a:extLst>
          </p:cNvPr>
          <p:cNvSpPr>
            <a:spLocks noGrp="1"/>
          </p:cNvSpPr>
          <p:nvPr>
            <p:ph type="dt" sz="half" idx="10"/>
          </p:nvPr>
        </p:nvSpPr>
        <p:spPr>
          <a:xfrm>
            <a:off x="4833694" y="6353175"/>
            <a:ext cx="1097280" cy="365125"/>
          </a:xfrm>
        </p:spPr>
        <p:txBody>
          <a:bodyPr rtlCol="0"/>
          <a:lstStyle>
            <a:lvl1pPr>
              <a:defRPr lang="it-IT">
                <a:solidFill>
                  <a:schemeClr val="tx1"/>
                </a:solidFill>
              </a:defRPr>
            </a:lvl1pPr>
          </a:lstStyle>
          <a:p>
            <a:pPr rtl="0"/>
            <a:fld id="{2994212B-C52F-4588-8D3E-34AFF0974671}" type="datetime1">
              <a:rPr lang="it-IT" smtClean="0"/>
              <a:t>29/11/2024</a:t>
            </a:fld>
            <a:endParaRPr lang="it-IT"/>
          </a:p>
        </p:txBody>
      </p:sp>
    </p:spTree>
    <p:extLst>
      <p:ext uri="{BB962C8B-B14F-4D97-AF65-F5344CB8AC3E}">
        <p14:creationId xmlns:p14="http://schemas.microsoft.com/office/powerpoint/2010/main" val="193739902"/>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olo e immagine">
    <p:bg>
      <p:bgPr>
        <a:solidFill>
          <a:schemeClr val="accent3"/>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833694" y="660358"/>
            <a:ext cx="6594768" cy="5537284"/>
          </a:xfrm>
        </p:spPr>
        <p:txBody>
          <a:bodyPr rtlCol="0" anchor="ctr">
            <a:normAutofit/>
          </a:bodyPr>
          <a:lstStyle>
            <a:lvl1pPr algn="l">
              <a:defRPr lang="it-IT" sz="4800" cap="all" baseline="0">
                <a:solidFill>
                  <a:schemeClr val="tx2"/>
                </a:solidFill>
              </a:defRPr>
            </a:lvl1pPr>
          </a:lstStyle>
          <a:p>
            <a:pPr rtl="0"/>
            <a:r>
              <a:rPr lang="it-IT"/>
              <a:t>Fare clic per inserire il titolo</a:t>
            </a:r>
          </a:p>
        </p:txBody>
      </p:sp>
      <p:sp>
        <p:nvSpPr>
          <p:cNvPr id="63" name="Segnaposto immagine 62">
            <a:extLst>
              <a:ext uri="{FF2B5EF4-FFF2-40B4-BE49-F238E27FC236}">
                <a16:creationId xmlns:a16="http://schemas.microsoft.com/office/drawing/2014/main" id="{A461CB72-9777-50F4-94EC-91A4EE864A4A}"/>
              </a:ext>
            </a:extLst>
          </p:cNvPr>
          <p:cNvSpPr>
            <a:spLocks noGrp="1"/>
          </p:cNvSpPr>
          <p:nvPr>
            <p:ph type="pic" sz="quarter" idx="13" hasCustomPrompt="1"/>
          </p:nvPr>
        </p:nvSpPr>
        <p:spPr>
          <a:xfrm rot="10800000">
            <a:off x="1" y="761322"/>
            <a:ext cx="4076118" cy="6096678"/>
          </a:xfrm>
          <a:custGeom>
            <a:avLst/>
            <a:gdLst>
              <a:gd name="connsiteX0" fmla="*/ 0 w 4076118"/>
              <a:gd name="connsiteY0" fmla="*/ 0 h 6096678"/>
              <a:gd name="connsiteX1" fmla="*/ 4076118 w 4076118"/>
              <a:gd name="connsiteY1" fmla="*/ 0 h 6096678"/>
              <a:gd name="connsiteX2" fmla="*/ 4076118 w 4076118"/>
              <a:gd name="connsiteY2" fmla="*/ 2038351 h 6096678"/>
              <a:gd name="connsiteX3" fmla="*/ 4076118 w 4076118"/>
              <a:gd name="connsiteY3" fmla="*/ 2048256 h 6096678"/>
              <a:gd name="connsiteX4" fmla="*/ 4076118 w 4076118"/>
              <a:gd name="connsiteY4" fmla="*/ 6096678 h 6096678"/>
              <a:gd name="connsiteX5" fmla="*/ 27696 w 4076118"/>
              <a:gd name="connsiteY5" fmla="*/ 2048256 h 6096678"/>
              <a:gd name="connsiteX6" fmla="*/ 0 w 4076118"/>
              <a:gd name="connsiteY6" fmla="*/ 2048256 h 609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6118" h="6096678">
                <a:moveTo>
                  <a:pt x="0" y="0"/>
                </a:moveTo>
                <a:lnTo>
                  <a:pt x="4076118" y="0"/>
                </a:lnTo>
                <a:lnTo>
                  <a:pt x="4076118" y="2038351"/>
                </a:lnTo>
                <a:lnTo>
                  <a:pt x="4076118" y="2048256"/>
                </a:lnTo>
                <a:lnTo>
                  <a:pt x="4076118" y="6096678"/>
                </a:lnTo>
                <a:lnTo>
                  <a:pt x="27696" y="2048256"/>
                </a:lnTo>
                <a:lnTo>
                  <a:pt x="0" y="2048256"/>
                </a:lnTo>
                <a:close/>
              </a:path>
            </a:pathLst>
          </a:custGeom>
        </p:spPr>
        <p:txBody>
          <a:bodyPr wrap="square" rtlCol="0">
            <a:noAutofit/>
          </a:bodyPr>
          <a:lstStyle>
            <a:lvl1pPr algn="ctr">
              <a:defRPr lang="it-IT" sz="2000">
                <a:solidFill>
                  <a:schemeClr val="bg1"/>
                </a:solidFill>
              </a:defRPr>
            </a:lvl1pPr>
          </a:lstStyle>
          <a:p>
            <a:pPr rtl="0"/>
            <a:r>
              <a:rPr lang="it-IT"/>
              <a:t>Fare clic sull'icona per inserire un'immagine</a:t>
            </a:r>
          </a:p>
        </p:txBody>
      </p:sp>
      <p:grpSp>
        <p:nvGrpSpPr>
          <p:cNvPr id="4" name="Gruppo 3">
            <a:extLst>
              <a:ext uri="{FF2B5EF4-FFF2-40B4-BE49-F238E27FC236}">
                <a16:creationId xmlns:a16="http://schemas.microsoft.com/office/drawing/2014/main" id="{A1EA6F58-FA46-C921-5758-59234B148D4F}"/>
              </a:ext>
              <a:ext uri="{C183D7F6-B498-43B3-948B-1728B52AA6E4}">
                <adec:decorative xmlns:adec="http://schemas.microsoft.com/office/drawing/2017/decorative" val="1"/>
              </a:ext>
            </a:extLst>
          </p:cNvPr>
          <p:cNvGrpSpPr/>
          <p:nvPr userDrawn="1"/>
        </p:nvGrpSpPr>
        <p:grpSpPr>
          <a:xfrm>
            <a:off x="0" y="0"/>
            <a:ext cx="4069439" cy="4828833"/>
            <a:chOff x="0" y="0"/>
            <a:chExt cx="4069439" cy="4828833"/>
          </a:xfrm>
        </p:grpSpPr>
        <p:sp>
          <p:nvSpPr>
            <p:cNvPr id="7" name="Rectangle 6">
              <a:extLst>
                <a:ext uri="{FF2B5EF4-FFF2-40B4-BE49-F238E27FC236}">
                  <a16:creationId xmlns:a16="http://schemas.microsoft.com/office/drawing/2014/main" id="{06F989FA-6E7A-3A98-AF95-F2384308BD32}"/>
                </a:ext>
              </a:extLst>
            </p:cNvPr>
            <p:cNvSpPr>
              <a:spLocks/>
            </p:cNvSpPr>
            <p:nvPr userDrawn="1"/>
          </p:nvSpPr>
          <p:spPr>
            <a:xfrm rot="10800000" flipH="1">
              <a:off x="2026630" y="776431"/>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8" name="Rectangle 23">
              <a:extLst>
                <a:ext uri="{FF2B5EF4-FFF2-40B4-BE49-F238E27FC236}">
                  <a16:creationId xmlns:a16="http://schemas.microsoft.com/office/drawing/2014/main" id="{F0BAC8B3-F184-675F-DC5F-C48CE69D7622}"/>
                </a:ext>
              </a:extLst>
            </p:cNvPr>
            <p:cNvSpPr/>
            <p:nvPr userDrawn="1"/>
          </p:nvSpPr>
          <p:spPr>
            <a:xfrm rot="10800000">
              <a:off x="0" y="766136"/>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9" name="Rectangle 8">
              <a:extLst>
                <a:ext uri="{FF2B5EF4-FFF2-40B4-BE49-F238E27FC236}">
                  <a16:creationId xmlns:a16="http://schemas.microsoft.com/office/drawing/2014/main" id="{80B75A35-885A-CE38-4F65-95EF186B13D1}"/>
                </a:ext>
              </a:extLst>
            </p:cNvPr>
            <p:cNvSpPr/>
            <p:nvPr userDrawn="1"/>
          </p:nvSpPr>
          <p:spPr>
            <a:xfrm rot="10800000">
              <a:off x="1351" y="0"/>
              <a:ext cx="2029968" cy="7749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13" name="Elemento grafico 12">
              <a:extLst>
                <a:ext uri="{FF2B5EF4-FFF2-40B4-BE49-F238E27FC236}">
                  <a16:creationId xmlns:a16="http://schemas.microsoft.com/office/drawing/2014/main" id="{4B488086-4998-410C-FCC8-29CA6288A7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39471" y="2798865"/>
              <a:ext cx="2029968" cy="2029968"/>
            </a:xfrm>
            <a:prstGeom prst="rect">
              <a:avLst/>
            </a:prstGeom>
          </p:spPr>
        </p:pic>
        <p:sp>
          <p:nvSpPr>
            <p:cNvPr id="41" name="Rectangle 40">
              <a:extLst>
                <a:ext uri="{FF2B5EF4-FFF2-40B4-BE49-F238E27FC236}">
                  <a16:creationId xmlns:a16="http://schemas.microsoft.com/office/drawing/2014/main" id="{26879019-2911-2F60-CC5B-25D1BE752B8D}"/>
                </a:ext>
              </a:extLst>
            </p:cNvPr>
            <p:cNvSpPr/>
            <p:nvPr userDrawn="1"/>
          </p:nvSpPr>
          <p:spPr>
            <a:xfrm rot="10800000">
              <a:off x="2029604" y="0"/>
              <a:ext cx="2029968" cy="784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11" name="Immagine 10" descr="Motivo a strisce in bianco e nero&#10;&#10;Descrizione generata automaticamente con affidabilità bassa">
              <a:extLst>
                <a:ext uri="{FF2B5EF4-FFF2-40B4-BE49-F238E27FC236}">
                  <a16:creationId xmlns:a16="http://schemas.microsoft.com/office/drawing/2014/main" id="{CD1CD1B2-7EBC-96B6-A02D-7972C278746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rot="10800000">
              <a:off x="2035948" y="788197"/>
              <a:ext cx="2019299" cy="999451"/>
            </a:xfrm>
            <a:prstGeom prst="rect">
              <a:avLst/>
            </a:prstGeom>
          </p:spPr>
        </p:pic>
      </p:grpSp>
    </p:spTree>
    <p:extLst>
      <p:ext uri="{BB962C8B-B14F-4D97-AF65-F5344CB8AC3E}">
        <p14:creationId xmlns:p14="http://schemas.microsoft.com/office/powerpoint/2010/main" val="1506966382"/>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olo e sottotitolo e immagine ">
    <p:bg>
      <p:bgPr>
        <a:solidFill>
          <a:schemeClr val="accent2"/>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833694" y="544285"/>
            <a:ext cx="6594768" cy="3445329"/>
          </a:xfrm>
        </p:spPr>
        <p:txBody>
          <a:bodyPr rtlCol="0" anchor="b">
            <a:normAutofit/>
          </a:bodyPr>
          <a:lstStyle>
            <a:lvl1pPr algn="l">
              <a:defRPr lang="it-IT" sz="4800" cap="all" baseline="0">
                <a:solidFill>
                  <a:schemeClr val="tx2"/>
                </a:solidFill>
              </a:defRPr>
            </a:lvl1pPr>
          </a:lstStyle>
          <a:p>
            <a:pPr rtl="0"/>
            <a:r>
              <a:rPr lang="it-IT"/>
              <a:t>Fare clic per inserire il titolo</a:t>
            </a:r>
          </a:p>
        </p:txBody>
      </p:sp>
      <p:sp>
        <p:nvSpPr>
          <p:cNvPr id="3" name="Sottotitolo 2">
            <a:extLst>
              <a:ext uri="{FF2B5EF4-FFF2-40B4-BE49-F238E27FC236}">
                <a16:creationId xmlns:a16="http://schemas.microsoft.com/office/drawing/2014/main" id="{43D32955-BB06-40DE-A14A-2170FD41AD52}"/>
              </a:ext>
            </a:extLst>
          </p:cNvPr>
          <p:cNvSpPr>
            <a:spLocks noGrp="1"/>
          </p:cNvSpPr>
          <p:nvPr>
            <p:ph type="subTitle" idx="1" hasCustomPrompt="1"/>
          </p:nvPr>
        </p:nvSpPr>
        <p:spPr>
          <a:xfrm>
            <a:off x="4829789" y="4130045"/>
            <a:ext cx="6594768" cy="1951523"/>
          </a:xfrm>
        </p:spPr>
        <p:txBody>
          <a:bodyPr rtlCol="0">
            <a:normAutofit/>
          </a:bodyPr>
          <a:lstStyle>
            <a:lvl1pPr marL="0" indent="0" algn="l">
              <a:lnSpc>
                <a:spcPct val="150000"/>
              </a:lnSpc>
              <a:spcBef>
                <a:spcPts val="0"/>
              </a:spcBef>
              <a:buNone/>
              <a:defRPr lang="it-IT" sz="2400">
                <a:solidFill>
                  <a:schemeClr val="tx2"/>
                </a:solidFill>
              </a:defRPr>
            </a:lvl1pPr>
            <a:lvl2pPr marL="457200" indent="0" algn="ctr">
              <a:buNone/>
              <a:defRPr lang="it-IT" sz="2000"/>
            </a:lvl2pPr>
            <a:lvl3pPr marL="914400" indent="0" algn="ctr">
              <a:buNone/>
              <a:defRPr lang="it-IT" sz="1800"/>
            </a:lvl3pPr>
            <a:lvl4pPr marL="1371600" indent="0" algn="ctr">
              <a:buNone/>
              <a:defRPr lang="it-IT" sz="1600"/>
            </a:lvl4pPr>
            <a:lvl5pPr marL="1828800" indent="0" algn="ctr">
              <a:buNone/>
              <a:defRPr lang="it-IT" sz="1600"/>
            </a:lvl5pPr>
            <a:lvl6pPr marL="2286000" indent="0" algn="ctr">
              <a:buNone/>
              <a:defRPr lang="it-IT" sz="1600"/>
            </a:lvl6pPr>
            <a:lvl7pPr marL="2743200" indent="0" algn="ctr">
              <a:buNone/>
              <a:defRPr lang="it-IT" sz="1600"/>
            </a:lvl7pPr>
            <a:lvl8pPr marL="3200400" indent="0" algn="ctr">
              <a:buNone/>
              <a:defRPr lang="it-IT" sz="1600"/>
            </a:lvl8pPr>
            <a:lvl9pPr marL="3657600" indent="0" algn="ctr">
              <a:buNone/>
              <a:defRPr lang="it-IT" sz="1600"/>
            </a:lvl9pPr>
          </a:lstStyle>
          <a:p>
            <a:pPr rtl="0"/>
            <a:r>
              <a:rPr lang="it-IT"/>
              <a:t>Fare clic per inserire il sottotitolo</a:t>
            </a:r>
          </a:p>
        </p:txBody>
      </p:sp>
      <p:grpSp>
        <p:nvGrpSpPr>
          <p:cNvPr id="4" name="Gruppo 3">
            <a:extLst>
              <a:ext uri="{FF2B5EF4-FFF2-40B4-BE49-F238E27FC236}">
                <a16:creationId xmlns:a16="http://schemas.microsoft.com/office/drawing/2014/main" id="{C2A24CB0-5164-75CE-ED27-EF876C19C655}"/>
              </a:ext>
              <a:ext uri="{C183D7F6-B498-43B3-948B-1728B52AA6E4}">
                <adec:decorative xmlns:adec="http://schemas.microsoft.com/office/drawing/2017/decorative" val="1"/>
              </a:ext>
            </a:extLst>
          </p:cNvPr>
          <p:cNvGrpSpPr/>
          <p:nvPr userDrawn="1"/>
        </p:nvGrpSpPr>
        <p:grpSpPr>
          <a:xfrm>
            <a:off x="0" y="2029167"/>
            <a:ext cx="4069439" cy="4828833"/>
            <a:chOff x="0" y="2029167"/>
            <a:chExt cx="4069439" cy="4828833"/>
          </a:xfrm>
        </p:grpSpPr>
        <p:sp>
          <p:nvSpPr>
            <p:cNvPr id="7" name="Rectangle 6">
              <a:extLst>
                <a:ext uri="{FF2B5EF4-FFF2-40B4-BE49-F238E27FC236}">
                  <a16:creationId xmlns:a16="http://schemas.microsoft.com/office/drawing/2014/main" id="{06F989FA-6E7A-3A98-AF95-F2384308BD32}"/>
                </a:ext>
              </a:extLst>
            </p:cNvPr>
            <p:cNvSpPr/>
            <p:nvPr userDrawn="1"/>
          </p:nvSpPr>
          <p:spPr>
            <a:xfrm flipH="1">
              <a:off x="9867" y="4051601"/>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8" name="Rectangle 23">
              <a:extLst>
                <a:ext uri="{FF2B5EF4-FFF2-40B4-BE49-F238E27FC236}">
                  <a16:creationId xmlns:a16="http://schemas.microsoft.com/office/drawing/2014/main" id="{F0BAC8B3-F184-675F-DC5F-C48CE69D7622}"/>
                </a:ext>
              </a:extLst>
            </p:cNvPr>
            <p:cNvSpPr/>
            <p:nvPr userDrawn="1"/>
          </p:nvSpPr>
          <p:spPr>
            <a:xfrm>
              <a:off x="2039471" y="4061896"/>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9" name="Rectangle 8">
              <a:extLst>
                <a:ext uri="{FF2B5EF4-FFF2-40B4-BE49-F238E27FC236}">
                  <a16:creationId xmlns:a16="http://schemas.microsoft.com/office/drawing/2014/main" id="{80B75A35-885A-CE38-4F65-95EF186B13D1}"/>
                </a:ext>
              </a:extLst>
            </p:cNvPr>
            <p:cNvSpPr/>
            <p:nvPr userDrawn="1"/>
          </p:nvSpPr>
          <p:spPr>
            <a:xfrm>
              <a:off x="2038120" y="6083058"/>
              <a:ext cx="2029968" cy="7749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13" name="Elemento grafico 12">
              <a:extLst>
                <a:ext uri="{FF2B5EF4-FFF2-40B4-BE49-F238E27FC236}">
                  <a16:creationId xmlns:a16="http://schemas.microsoft.com/office/drawing/2014/main" id="{4B488086-4998-410C-FCC8-29CA6288A7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0" y="2029167"/>
              <a:ext cx="2029968" cy="2029968"/>
            </a:xfrm>
            <a:prstGeom prst="rect">
              <a:avLst/>
            </a:prstGeom>
          </p:spPr>
        </p:pic>
        <p:grpSp>
          <p:nvGrpSpPr>
            <p:cNvPr id="19" name="Gruppo 18">
              <a:extLst>
                <a:ext uri="{FF2B5EF4-FFF2-40B4-BE49-F238E27FC236}">
                  <a16:creationId xmlns:a16="http://schemas.microsoft.com/office/drawing/2014/main" id="{227BDAED-0D36-04AE-1A0C-E36977943C38}"/>
                </a:ext>
              </a:extLst>
            </p:cNvPr>
            <p:cNvGrpSpPr/>
            <p:nvPr userDrawn="1"/>
          </p:nvGrpSpPr>
          <p:grpSpPr>
            <a:xfrm>
              <a:off x="110109" y="4130046"/>
              <a:ext cx="1920240" cy="1920240"/>
              <a:chOff x="5361924" y="7472790"/>
              <a:chExt cx="1828800" cy="1828800"/>
            </a:xfrm>
          </p:grpSpPr>
          <p:grpSp>
            <p:nvGrpSpPr>
              <p:cNvPr id="20" name="Gruppo 19">
                <a:extLst>
                  <a:ext uri="{FF2B5EF4-FFF2-40B4-BE49-F238E27FC236}">
                    <a16:creationId xmlns:a16="http://schemas.microsoft.com/office/drawing/2014/main" id="{DCF3798F-8E8C-7928-8347-8BC5B07B29F9}"/>
                  </a:ext>
                </a:extLst>
              </p:cNvPr>
              <p:cNvGrpSpPr/>
              <p:nvPr userDrawn="1"/>
            </p:nvGrpSpPr>
            <p:grpSpPr>
              <a:xfrm>
                <a:off x="5361924" y="7472790"/>
                <a:ext cx="1828800" cy="1828800"/>
                <a:chOff x="5361924" y="7472790"/>
                <a:chExt cx="1828800" cy="1828800"/>
              </a:xfrm>
            </p:grpSpPr>
            <p:grpSp>
              <p:nvGrpSpPr>
                <p:cNvPr id="22" name="Gruppo 21">
                  <a:extLst>
                    <a:ext uri="{FF2B5EF4-FFF2-40B4-BE49-F238E27FC236}">
                      <a16:creationId xmlns:a16="http://schemas.microsoft.com/office/drawing/2014/main" id="{A488BF7D-B7D9-249A-4EC2-8A1F6311D1BD}"/>
                    </a:ext>
                  </a:extLst>
                </p:cNvPr>
                <p:cNvGrpSpPr/>
                <p:nvPr userDrawn="1"/>
              </p:nvGrpSpPr>
              <p:grpSpPr>
                <a:xfrm>
                  <a:off x="5361924" y="7472790"/>
                  <a:ext cx="1828800" cy="1828800"/>
                  <a:chOff x="5388428" y="7173291"/>
                  <a:chExt cx="1828800" cy="1828800"/>
                </a:xfrm>
              </p:grpSpPr>
              <p:grpSp>
                <p:nvGrpSpPr>
                  <p:cNvPr id="29" name="Gruppo 28">
                    <a:extLst>
                      <a:ext uri="{FF2B5EF4-FFF2-40B4-BE49-F238E27FC236}">
                        <a16:creationId xmlns:a16="http://schemas.microsoft.com/office/drawing/2014/main" id="{C68EE8A4-53F3-EAAD-F43C-1F73C11BCE4C}"/>
                      </a:ext>
                    </a:extLst>
                  </p:cNvPr>
                  <p:cNvGrpSpPr/>
                  <p:nvPr userDrawn="1"/>
                </p:nvGrpSpPr>
                <p:grpSpPr>
                  <a:xfrm>
                    <a:off x="5388428" y="7173291"/>
                    <a:ext cx="1828800" cy="1828800"/>
                    <a:chOff x="5388428" y="7173291"/>
                    <a:chExt cx="1828800" cy="1828800"/>
                  </a:xfrm>
                </p:grpSpPr>
                <p:grpSp>
                  <p:nvGrpSpPr>
                    <p:cNvPr id="31" name="Gruppo 30">
                      <a:extLst>
                        <a:ext uri="{FF2B5EF4-FFF2-40B4-BE49-F238E27FC236}">
                          <a16:creationId xmlns:a16="http://schemas.microsoft.com/office/drawing/2014/main" id="{806ABFB8-B814-19D4-3D47-A20F5AE8785F}"/>
                        </a:ext>
                      </a:extLst>
                    </p:cNvPr>
                    <p:cNvGrpSpPr/>
                    <p:nvPr userDrawn="1"/>
                  </p:nvGrpSpPr>
                  <p:grpSpPr>
                    <a:xfrm>
                      <a:off x="5388428" y="7173291"/>
                      <a:ext cx="1828800" cy="1828800"/>
                      <a:chOff x="5579044" y="7049770"/>
                      <a:chExt cx="1828800" cy="1828800"/>
                    </a:xfrm>
                  </p:grpSpPr>
                  <p:grpSp>
                    <p:nvGrpSpPr>
                      <p:cNvPr id="33" name="Gruppo 32">
                        <a:extLst>
                          <a:ext uri="{FF2B5EF4-FFF2-40B4-BE49-F238E27FC236}">
                            <a16:creationId xmlns:a16="http://schemas.microsoft.com/office/drawing/2014/main" id="{992340A8-8A61-1791-D56D-37F56A662FEC}"/>
                          </a:ext>
                        </a:extLst>
                      </p:cNvPr>
                      <p:cNvGrpSpPr/>
                      <p:nvPr userDrawn="1"/>
                    </p:nvGrpSpPr>
                    <p:grpSpPr>
                      <a:xfrm>
                        <a:off x="5579044" y="7049770"/>
                        <a:ext cx="1828800" cy="1828800"/>
                        <a:chOff x="5579044" y="7049770"/>
                        <a:chExt cx="1828800" cy="1828800"/>
                      </a:xfrm>
                    </p:grpSpPr>
                    <p:grpSp>
                      <p:nvGrpSpPr>
                        <p:cNvPr id="35" name="Gruppo 34">
                          <a:extLst>
                            <a:ext uri="{FF2B5EF4-FFF2-40B4-BE49-F238E27FC236}">
                              <a16:creationId xmlns:a16="http://schemas.microsoft.com/office/drawing/2014/main" id="{CD482B6F-4CF8-CEB3-7478-EB1A76DCF567}"/>
                            </a:ext>
                          </a:extLst>
                        </p:cNvPr>
                        <p:cNvGrpSpPr/>
                        <p:nvPr userDrawn="1"/>
                      </p:nvGrpSpPr>
                      <p:grpSpPr>
                        <a:xfrm>
                          <a:off x="5579044" y="7049770"/>
                          <a:ext cx="1828800" cy="1828800"/>
                          <a:chOff x="5579044" y="7049770"/>
                          <a:chExt cx="1828800" cy="1828800"/>
                        </a:xfrm>
                      </p:grpSpPr>
                      <p:grpSp>
                        <p:nvGrpSpPr>
                          <p:cNvPr id="37" name="Gruppo 36">
                            <a:extLst>
                              <a:ext uri="{FF2B5EF4-FFF2-40B4-BE49-F238E27FC236}">
                                <a16:creationId xmlns:a16="http://schemas.microsoft.com/office/drawing/2014/main" id="{48DB94FE-59B9-2EAD-D619-84D732CEACD3}"/>
                              </a:ext>
                            </a:extLst>
                          </p:cNvPr>
                          <p:cNvGrpSpPr/>
                          <p:nvPr userDrawn="1"/>
                        </p:nvGrpSpPr>
                        <p:grpSpPr>
                          <a:xfrm>
                            <a:off x="5579044" y="7049770"/>
                            <a:ext cx="1828800" cy="1828800"/>
                            <a:chOff x="5579044" y="7049770"/>
                            <a:chExt cx="1828800" cy="1828800"/>
                          </a:xfrm>
                        </p:grpSpPr>
                        <p:sp>
                          <p:nvSpPr>
                            <p:cNvPr id="39" name="Oval 38">
                              <a:extLst>
                                <a:ext uri="{FF2B5EF4-FFF2-40B4-BE49-F238E27FC236}">
                                  <a16:creationId xmlns:a16="http://schemas.microsoft.com/office/drawing/2014/main" id="{E9EB6EED-2663-2442-C484-EF27395DCEBC}"/>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40" name="Oval 39">
                              <a:extLst>
                                <a:ext uri="{FF2B5EF4-FFF2-40B4-BE49-F238E27FC236}">
                                  <a16:creationId xmlns:a16="http://schemas.microsoft.com/office/drawing/2014/main" id="{E5978766-DE51-5FF5-41BE-B1007C37165E}"/>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38" name="Oval 37">
                            <a:extLst>
                              <a:ext uri="{FF2B5EF4-FFF2-40B4-BE49-F238E27FC236}">
                                <a16:creationId xmlns:a16="http://schemas.microsoft.com/office/drawing/2014/main" id="{749B68DA-C119-6301-085A-2E7F3F7E3CB1}"/>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36" name="Oval 35">
                          <a:extLst>
                            <a:ext uri="{FF2B5EF4-FFF2-40B4-BE49-F238E27FC236}">
                              <a16:creationId xmlns:a16="http://schemas.microsoft.com/office/drawing/2014/main" id="{D753957E-F4A5-E4CA-B8B3-F6AE73F159F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34" name="Oval 33">
                        <a:extLst>
                          <a:ext uri="{FF2B5EF4-FFF2-40B4-BE49-F238E27FC236}">
                            <a16:creationId xmlns:a16="http://schemas.microsoft.com/office/drawing/2014/main" id="{3C4F46AE-42C2-9E3D-D294-F9297389D110}"/>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32" name="Oval 31">
                      <a:extLst>
                        <a:ext uri="{FF2B5EF4-FFF2-40B4-BE49-F238E27FC236}">
                          <a16:creationId xmlns:a16="http://schemas.microsoft.com/office/drawing/2014/main" id="{42376F25-4466-0F15-CD2F-B821AC9CCE5C}"/>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30" name="Oval 29">
                    <a:extLst>
                      <a:ext uri="{FF2B5EF4-FFF2-40B4-BE49-F238E27FC236}">
                        <a16:creationId xmlns:a16="http://schemas.microsoft.com/office/drawing/2014/main" id="{BBC988D2-4FFC-612A-DD91-A41B6194EF6C}"/>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24" name="Oval 23">
                  <a:extLst>
                    <a:ext uri="{FF2B5EF4-FFF2-40B4-BE49-F238E27FC236}">
                      <a16:creationId xmlns:a16="http://schemas.microsoft.com/office/drawing/2014/main" id="{53690E8A-1D3D-3D5D-932E-D2A2CFE5BDAB}"/>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25" name="Oval 24">
                  <a:extLst>
                    <a:ext uri="{FF2B5EF4-FFF2-40B4-BE49-F238E27FC236}">
                      <a16:creationId xmlns:a16="http://schemas.microsoft.com/office/drawing/2014/main" id="{1AE08D7C-4190-C00C-19F0-BEC1F608B97A}"/>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26" name="Oval 25">
                  <a:extLst>
                    <a:ext uri="{FF2B5EF4-FFF2-40B4-BE49-F238E27FC236}">
                      <a16:creationId xmlns:a16="http://schemas.microsoft.com/office/drawing/2014/main" id="{7B3E9873-3672-0001-60F1-6068B67A6DFE}"/>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27" name="Oval 26">
                  <a:extLst>
                    <a:ext uri="{FF2B5EF4-FFF2-40B4-BE49-F238E27FC236}">
                      <a16:creationId xmlns:a16="http://schemas.microsoft.com/office/drawing/2014/main" id="{4CD85BCE-3B9E-234C-4D1D-EC1A6A57D298}"/>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28" name="Oval 27">
                  <a:extLst>
                    <a:ext uri="{FF2B5EF4-FFF2-40B4-BE49-F238E27FC236}">
                      <a16:creationId xmlns:a16="http://schemas.microsoft.com/office/drawing/2014/main" id="{5CC66A2F-CBBE-220E-5ECB-528B8EE34F83}"/>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21" name="Oval 20">
                <a:extLst>
                  <a:ext uri="{FF2B5EF4-FFF2-40B4-BE49-F238E27FC236}">
                    <a16:creationId xmlns:a16="http://schemas.microsoft.com/office/drawing/2014/main" id="{B7B0A7FC-B497-31A6-1F93-414F96AF4C47}"/>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41" name="Rectangle 40">
              <a:extLst>
                <a:ext uri="{FF2B5EF4-FFF2-40B4-BE49-F238E27FC236}">
                  <a16:creationId xmlns:a16="http://schemas.microsoft.com/office/drawing/2014/main" id="{26879019-2911-2F60-CC5B-25D1BE752B8D}"/>
                </a:ext>
              </a:extLst>
            </p:cNvPr>
            <p:cNvSpPr/>
            <p:nvPr userDrawn="1"/>
          </p:nvSpPr>
          <p:spPr>
            <a:xfrm>
              <a:off x="9867" y="6073440"/>
              <a:ext cx="2029968" cy="784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42" name="Freeform: Shape 41">
              <a:extLst>
                <a:ext uri="{FF2B5EF4-FFF2-40B4-BE49-F238E27FC236}">
                  <a16:creationId xmlns:a16="http://schemas.microsoft.com/office/drawing/2014/main" id="{8CCEA94B-F499-5FCA-D063-7FD71F10F95B}"/>
                </a:ext>
              </a:extLst>
            </p:cNvPr>
            <p:cNvSpPr/>
            <p:nvPr userDrawn="1"/>
          </p:nvSpPr>
          <p:spPr>
            <a:xfrm>
              <a:off x="9867" y="405160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grpSp>
      <p:sp>
        <p:nvSpPr>
          <p:cNvPr id="63" name="Segnaposto immagine 62">
            <a:extLst>
              <a:ext uri="{FF2B5EF4-FFF2-40B4-BE49-F238E27FC236}">
                <a16:creationId xmlns:a16="http://schemas.microsoft.com/office/drawing/2014/main" id="{A461CB72-9777-50F4-94EC-91A4EE864A4A}"/>
              </a:ext>
            </a:extLst>
          </p:cNvPr>
          <p:cNvSpPr>
            <a:spLocks noGrp="1"/>
          </p:cNvSpPr>
          <p:nvPr>
            <p:ph type="pic" sz="quarter" idx="13" hasCustomPrompt="1"/>
          </p:nvPr>
        </p:nvSpPr>
        <p:spPr>
          <a:xfrm>
            <a:off x="0" y="-1"/>
            <a:ext cx="4076118" cy="6096678"/>
          </a:xfrm>
          <a:custGeom>
            <a:avLst/>
            <a:gdLst>
              <a:gd name="connsiteX0" fmla="*/ 0 w 4076118"/>
              <a:gd name="connsiteY0" fmla="*/ 0 h 6096678"/>
              <a:gd name="connsiteX1" fmla="*/ 4076118 w 4076118"/>
              <a:gd name="connsiteY1" fmla="*/ 0 h 6096678"/>
              <a:gd name="connsiteX2" fmla="*/ 4076118 w 4076118"/>
              <a:gd name="connsiteY2" fmla="*/ 2038351 h 6096678"/>
              <a:gd name="connsiteX3" fmla="*/ 4076118 w 4076118"/>
              <a:gd name="connsiteY3" fmla="*/ 2048256 h 6096678"/>
              <a:gd name="connsiteX4" fmla="*/ 4076118 w 4076118"/>
              <a:gd name="connsiteY4" fmla="*/ 6096678 h 6096678"/>
              <a:gd name="connsiteX5" fmla="*/ 27696 w 4076118"/>
              <a:gd name="connsiteY5" fmla="*/ 2048256 h 6096678"/>
              <a:gd name="connsiteX6" fmla="*/ 0 w 4076118"/>
              <a:gd name="connsiteY6" fmla="*/ 2048256 h 609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6118" h="6096678">
                <a:moveTo>
                  <a:pt x="0" y="0"/>
                </a:moveTo>
                <a:lnTo>
                  <a:pt x="4076118" y="0"/>
                </a:lnTo>
                <a:lnTo>
                  <a:pt x="4076118" y="2038351"/>
                </a:lnTo>
                <a:lnTo>
                  <a:pt x="4076118" y="2048256"/>
                </a:lnTo>
                <a:lnTo>
                  <a:pt x="4076118" y="6096678"/>
                </a:lnTo>
                <a:lnTo>
                  <a:pt x="27696" y="2048256"/>
                </a:lnTo>
                <a:lnTo>
                  <a:pt x="0" y="2048256"/>
                </a:lnTo>
                <a:close/>
              </a:path>
            </a:pathLst>
          </a:custGeom>
        </p:spPr>
        <p:txBody>
          <a:bodyPr wrap="square" rtlCol="0">
            <a:noAutofit/>
          </a:bodyPr>
          <a:lstStyle>
            <a:lvl1pPr marL="0" indent="0" algn="ctr">
              <a:buNone/>
              <a:defRPr lang="it-IT" sz="2000">
                <a:solidFill>
                  <a:schemeClr val="bg1"/>
                </a:solidFill>
              </a:defRPr>
            </a:lvl1pPr>
          </a:lstStyle>
          <a:p>
            <a:pPr rtl="0"/>
            <a:r>
              <a:rPr lang="it-IT"/>
              <a:t>Fare clic sull'icona per inserire un'immagine</a:t>
            </a:r>
          </a:p>
        </p:txBody>
      </p:sp>
    </p:spTree>
    <p:extLst>
      <p:ext uri="{BB962C8B-B14F-4D97-AF65-F5344CB8AC3E}">
        <p14:creationId xmlns:p14="http://schemas.microsoft.com/office/powerpoint/2010/main" val="17235676"/>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uto 1">
    <p:bg>
      <p:bgPr>
        <a:solidFill>
          <a:schemeClr val="accent2"/>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4AE12D1-08AF-45E9-A34A-BDE9E860BAA2}"/>
              </a:ext>
            </a:extLst>
          </p:cNvPr>
          <p:cNvSpPr>
            <a:spLocks noGrp="1"/>
          </p:cNvSpPr>
          <p:nvPr>
            <p:ph type="title" hasCustomPrompt="1"/>
          </p:nvPr>
        </p:nvSpPr>
        <p:spPr>
          <a:xfrm>
            <a:off x="762001" y="896112"/>
            <a:ext cx="6589150" cy="1988706"/>
          </a:xfrm>
        </p:spPr>
        <p:txBody>
          <a:bodyPr rtlCol="0" anchor="t" anchorCtr="0"/>
          <a:lstStyle>
            <a:lvl1pPr>
              <a:defRPr lang="it-IT" cap="all" baseline="0">
                <a:solidFill>
                  <a:schemeClr val="tx2"/>
                </a:solidFill>
              </a:defRPr>
            </a:lvl1pPr>
          </a:lstStyle>
          <a:p>
            <a:pPr rtl="0"/>
            <a:r>
              <a:rPr lang="it-IT"/>
              <a:t>FAI CLIC PER AGGIUNGERE IL TITOLO</a:t>
            </a:r>
          </a:p>
        </p:txBody>
      </p:sp>
      <p:grpSp>
        <p:nvGrpSpPr>
          <p:cNvPr id="3" name="Gruppo 2">
            <a:extLst>
              <a:ext uri="{FF2B5EF4-FFF2-40B4-BE49-F238E27FC236}">
                <a16:creationId xmlns:a16="http://schemas.microsoft.com/office/drawing/2014/main" id="{C8EF03D4-C3B7-918C-FF43-0A9C106ACA0F}"/>
              </a:ext>
              <a:ext uri="{C183D7F6-B498-43B3-948B-1728B52AA6E4}">
                <adec:decorative xmlns:adec="http://schemas.microsoft.com/office/drawing/2017/decorative" val="1"/>
              </a:ext>
            </a:extLst>
          </p:cNvPr>
          <p:cNvGrpSpPr/>
          <p:nvPr userDrawn="1"/>
        </p:nvGrpSpPr>
        <p:grpSpPr>
          <a:xfrm>
            <a:off x="8127476" y="-9144"/>
            <a:ext cx="4069095" cy="6867144"/>
            <a:chOff x="8127476" y="-9144"/>
            <a:chExt cx="4069095" cy="6867144"/>
          </a:xfrm>
        </p:grpSpPr>
        <p:sp>
          <p:nvSpPr>
            <p:cNvPr id="11" name="Rectangle 10">
              <a:extLst>
                <a:ext uri="{FF2B5EF4-FFF2-40B4-BE49-F238E27FC236}">
                  <a16:creationId xmlns:a16="http://schemas.microsoft.com/office/drawing/2014/main" id="{4FADCD25-4CC2-4A9A-B033-132F3DA6D2F5}"/>
                </a:ext>
              </a:extLst>
            </p:cNvPr>
            <p:cNvSpPr/>
            <p:nvPr userDrawn="1"/>
          </p:nvSpPr>
          <p:spPr>
            <a:xfrm>
              <a:off x="10162032" y="2014436"/>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33" name="Rectangle 23">
              <a:extLst>
                <a:ext uri="{FF2B5EF4-FFF2-40B4-BE49-F238E27FC236}">
                  <a16:creationId xmlns:a16="http://schemas.microsoft.com/office/drawing/2014/main" id="{D2F68DA8-1D58-42B0-A2C9-046E92884BC1}"/>
                </a:ext>
              </a:extLst>
            </p:cNvPr>
            <p:cNvSpPr/>
            <p:nvPr userDrawn="1"/>
          </p:nvSpPr>
          <p:spPr>
            <a:xfrm rot="5400000">
              <a:off x="10160492" y="2024569"/>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9" name="Rectangle 8">
              <a:extLst>
                <a:ext uri="{FF2B5EF4-FFF2-40B4-BE49-F238E27FC236}">
                  <a16:creationId xmlns:a16="http://schemas.microsoft.com/office/drawing/2014/main" id="{9DB232A4-4F4E-48E9-9E61-BE51F716635C}"/>
                </a:ext>
              </a:extLst>
            </p:cNvPr>
            <p:cNvSpPr/>
            <p:nvPr userDrawn="1"/>
          </p:nvSpPr>
          <p:spPr>
            <a:xfrm>
              <a:off x="10162032" y="0"/>
              <a:ext cx="2029968" cy="20299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8" name="Elemento grafico 7">
              <a:extLst>
                <a:ext uri="{FF2B5EF4-FFF2-40B4-BE49-F238E27FC236}">
                  <a16:creationId xmlns:a16="http://schemas.microsoft.com/office/drawing/2014/main" id="{4CB66576-218C-4236-B125-DD7B03A784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0162032" y="0"/>
              <a:ext cx="2029968" cy="2029968"/>
            </a:xfrm>
            <a:prstGeom prst="rect">
              <a:avLst/>
            </a:prstGeom>
          </p:spPr>
        </p:pic>
        <p:sp>
          <p:nvSpPr>
            <p:cNvPr id="7" name="Rectangle 6">
              <a:extLst>
                <a:ext uri="{FF2B5EF4-FFF2-40B4-BE49-F238E27FC236}">
                  <a16:creationId xmlns:a16="http://schemas.microsoft.com/office/drawing/2014/main" id="{E557D1F3-8C55-47FE-B39A-86D30F8FFEA1}"/>
                </a:ext>
              </a:extLst>
            </p:cNvPr>
            <p:cNvSpPr/>
            <p:nvPr userDrawn="1"/>
          </p:nvSpPr>
          <p:spPr>
            <a:xfrm>
              <a:off x="8139364" y="-7084"/>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32" name="Rectangle 31">
              <a:extLst>
                <a:ext uri="{FF2B5EF4-FFF2-40B4-BE49-F238E27FC236}">
                  <a16:creationId xmlns:a16="http://schemas.microsoft.com/office/drawing/2014/main" id="{F4EB6F2E-2621-4EB5-A04D-906FD08CED87}"/>
                </a:ext>
              </a:extLst>
            </p:cNvPr>
            <p:cNvSpPr/>
            <p:nvPr userDrawn="1"/>
          </p:nvSpPr>
          <p:spPr>
            <a:xfrm flipH="1">
              <a:off x="8127476" y="4807776"/>
              <a:ext cx="2032942"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34" name="Rectangle 33">
              <a:extLst>
                <a:ext uri="{FF2B5EF4-FFF2-40B4-BE49-F238E27FC236}">
                  <a16:creationId xmlns:a16="http://schemas.microsoft.com/office/drawing/2014/main" id="{9CC28908-2548-441C-BE9D-8728E1FC84C0}"/>
                </a:ext>
              </a:extLst>
            </p:cNvPr>
            <p:cNvSpPr/>
            <p:nvPr userDrawn="1"/>
          </p:nvSpPr>
          <p:spPr>
            <a:xfrm>
              <a:off x="10160492" y="4041539"/>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35" name="Immagine 34" descr="Motivo a strisce in bianco e nero&#10;&#10;Descrizione generata automaticamente con affidabilità bassa">
              <a:extLst>
                <a:ext uri="{FF2B5EF4-FFF2-40B4-BE49-F238E27FC236}">
                  <a16:creationId xmlns:a16="http://schemas.microsoft.com/office/drawing/2014/main" id="{731DC170-FB16-45F8-B62C-DCAB2B9AC31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10177272" y="5079562"/>
              <a:ext cx="2019299" cy="999451"/>
            </a:xfrm>
            <a:prstGeom prst="rect">
              <a:avLst/>
            </a:prstGeom>
          </p:spPr>
        </p:pic>
        <p:pic>
          <p:nvPicPr>
            <p:cNvPr id="36" name="Elemento grafico 35">
              <a:extLst>
                <a:ext uri="{FF2B5EF4-FFF2-40B4-BE49-F238E27FC236}">
                  <a16:creationId xmlns:a16="http://schemas.microsoft.com/office/drawing/2014/main" id="{6529D2A7-ABB3-4E2D-88CA-F813997011F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10800000">
              <a:off x="8139640" y="-9144"/>
              <a:ext cx="2029968" cy="2029968"/>
            </a:xfrm>
            <a:prstGeom prst="rect">
              <a:avLst/>
            </a:prstGeom>
          </p:spPr>
        </p:pic>
        <p:sp>
          <p:nvSpPr>
            <p:cNvPr id="37" name="Rectangle 36">
              <a:extLst>
                <a:ext uri="{FF2B5EF4-FFF2-40B4-BE49-F238E27FC236}">
                  <a16:creationId xmlns:a16="http://schemas.microsoft.com/office/drawing/2014/main" id="{CDB6750E-735F-4906-8BCA-E0BD4F029617}"/>
                </a:ext>
              </a:extLst>
            </p:cNvPr>
            <p:cNvSpPr/>
            <p:nvPr userDrawn="1"/>
          </p:nvSpPr>
          <p:spPr>
            <a:xfrm>
              <a:off x="10158984" y="6016751"/>
              <a:ext cx="2029968" cy="8412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38" name="Elemento grafico 37">
              <a:extLst>
                <a:ext uri="{FF2B5EF4-FFF2-40B4-BE49-F238E27FC236}">
                  <a16:creationId xmlns:a16="http://schemas.microsoft.com/office/drawing/2014/main" id="{051ECE99-ACA6-46AF-98D5-81FBD3F834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131156" y="4828032"/>
              <a:ext cx="2029968" cy="2029968"/>
            </a:xfrm>
            <a:prstGeom prst="rect">
              <a:avLst/>
            </a:prstGeom>
          </p:spPr>
        </p:pic>
        <p:grpSp>
          <p:nvGrpSpPr>
            <p:cNvPr id="40" name="Gruppo 39">
              <a:extLst>
                <a:ext uri="{FF2B5EF4-FFF2-40B4-BE49-F238E27FC236}">
                  <a16:creationId xmlns:a16="http://schemas.microsoft.com/office/drawing/2014/main" id="{3A847BA4-24DF-47BE-BE28-02415C2A2D3C}"/>
                </a:ext>
              </a:extLst>
            </p:cNvPr>
            <p:cNvGrpSpPr/>
            <p:nvPr userDrawn="1"/>
          </p:nvGrpSpPr>
          <p:grpSpPr>
            <a:xfrm>
              <a:off x="8227718" y="2092719"/>
              <a:ext cx="1920240" cy="1920240"/>
              <a:chOff x="5361924" y="7472790"/>
              <a:chExt cx="1828800" cy="1828800"/>
            </a:xfrm>
          </p:grpSpPr>
          <p:grpSp>
            <p:nvGrpSpPr>
              <p:cNvPr id="41" name="Gruppo 40">
                <a:extLst>
                  <a:ext uri="{FF2B5EF4-FFF2-40B4-BE49-F238E27FC236}">
                    <a16:creationId xmlns:a16="http://schemas.microsoft.com/office/drawing/2014/main" id="{882CC485-8A14-4767-80E8-8FB0A9991D20}"/>
                  </a:ext>
                </a:extLst>
              </p:cNvPr>
              <p:cNvGrpSpPr/>
              <p:nvPr userDrawn="1"/>
            </p:nvGrpSpPr>
            <p:grpSpPr>
              <a:xfrm>
                <a:off x="5361924" y="7472790"/>
                <a:ext cx="1828800" cy="1828800"/>
                <a:chOff x="5361924" y="7472790"/>
                <a:chExt cx="1828800" cy="1828800"/>
              </a:xfrm>
            </p:grpSpPr>
            <p:grpSp>
              <p:nvGrpSpPr>
                <p:cNvPr id="43" name="Gruppo 42">
                  <a:extLst>
                    <a:ext uri="{FF2B5EF4-FFF2-40B4-BE49-F238E27FC236}">
                      <a16:creationId xmlns:a16="http://schemas.microsoft.com/office/drawing/2014/main" id="{E119FAB2-4AF3-4EC9-98C6-E69760D02810}"/>
                    </a:ext>
                  </a:extLst>
                </p:cNvPr>
                <p:cNvGrpSpPr/>
                <p:nvPr userDrawn="1"/>
              </p:nvGrpSpPr>
              <p:grpSpPr>
                <a:xfrm>
                  <a:off x="5361924" y="7472790"/>
                  <a:ext cx="1828800" cy="1828800"/>
                  <a:chOff x="5388428" y="7173291"/>
                  <a:chExt cx="1828800" cy="1828800"/>
                </a:xfrm>
              </p:grpSpPr>
              <p:grpSp>
                <p:nvGrpSpPr>
                  <p:cNvPr id="49" name="Gruppo 48">
                    <a:extLst>
                      <a:ext uri="{FF2B5EF4-FFF2-40B4-BE49-F238E27FC236}">
                        <a16:creationId xmlns:a16="http://schemas.microsoft.com/office/drawing/2014/main" id="{E2A21525-E952-4F39-A9B2-2CA7C5B14B85}"/>
                      </a:ext>
                    </a:extLst>
                  </p:cNvPr>
                  <p:cNvGrpSpPr/>
                  <p:nvPr userDrawn="1"/>
                </p:nvGrpSpPr>
                <p:grpSpPr>
                  <a:xfrm>
                    <a:off x="5388428" y="7173291"/>
                    <a:ext cx="1828800" cy="1828800"/>
                    <a:chOff x="5388428" y="7173291"/>
                    <a:chExt cx="1828800" cy="1828800"/>
                  </a:xfrm>
                </p:grpSpPr>
                <p:grpSp>
                  <p:nvGrpSpPr>
                    <p:cNvPr id="51" name="Gruppo 50">
                      <a:extLst>
                        <a:ext uri="{FF2B5EF4-FFF2-40B4-BE49-F238E27FC236}">
                          <a16:creationId xmlns:a16="http://schemas.microsoft.com/office/drawing/2014/main" id="{53BFFD34-0142-4185-8790-1D792CB2F5DD}"/>
                        </a:ext>
                      </a:extLst>
                    </p:cNvPr>
                    <p:cNvGrpSpPr/>
                    <p:nvPr userDrawn="1"/>
                  </p:nvGrpSpPr>
                  <p:grpSpPr>
                    <a:xfrm>
                      <a:off x="5388428" y="7173291"/>
                      <a:ext cx="1828800" cy="1828800"/>
                      <a:chOff x="5579044" y="7049770"/>
                      <a:chExt cx="1828800" cy="1828800"/>
                    </a:xfrm>
                  </p:grpSpPr>
                  <p:grpSp>
                    <p:nvGrpSpPr>
                      <p:cNvPr id="53" name="Gruppo 52">
                        <a:extLst>
                          <a:ext uri="{FF2B5EF4-FFF2-40B4-BE49-F238E27FC236}">
                            <a16:creationId xmlns:a16="http://schemas.microsoft.com/office/drawing/2014/main" id="{00D3FC75-8C07-4B5B-A025-3CCC5DC458DA}"/>
                          </a:ext>
                        </a:extLst>
                      </p:cNvPr>
                      <p:cNvGrpSpPr/>
                      <p:nvPr userDrawn="1"/>
                    </p:nvGrpSpPr>
                    <p:grpSpPr>
                      <a:xfrm>
                        <a:off x="5579044" y="7049770"/>
                        <a:ext cx="1828800" cy="1828800"/>
                        <a:chOff x="5579044" y="7049770"/>
                        <a:chExt cx="1828800" cy="1828800"/>
                      </a:xfrm>
                    </p:grpSpPr>
                    <p:grpSp>
                      <p:nvGrpSpPr>
                        <p:cNvPr id="55" name="Gruppo 54">
                          <a:extLst>
                            <a:ext uri="{FF2B5EF4-FFF2-40B4-BE49-F238E27FC236}">
                              <a16:creationId xmlns:a16="http://schemas.microsoft.com/office/drawing/2014/main" id="{393D2F91-0E6A-4541-843C-1FC0CC2A024A}"/>
                            </a:ext>
                          </a:extLst>
                        </p:cNvPr>
                        <p:cNvGrpSpPr/>
                        <p:nvPr userDrawn="1"/>
                      </p:nvGrpSpPr>
                      <p:grpSpPr>
                        <a:xfrm>
                          <a:off x="5579044" y="7049770"/>
                          <a:ext cx="1828800" cy="1828800"/>
                          <a:chOff x="5579044" y="7049770"/>
                          <a:chExt cx="1828800" cy="1828800"/>
                        </a:xfrm>
                      </p:grpSpPr>
                      <p:grpSp>
                        <p:nvGrpSpPr>
                          <p:cNvPr id="57" name="Gruppo 56">
                            <a:extLst>
                              <a:ext uri="{FF2B5EF4-FFF2-40B4-BE49-F238E27FC236}">
                                <a16:creationId xmlns:a16="http://schemas.microsoft.com/office/drawing/2014/main" id="{7C9F80E2-6A88-44DC-B048-7178CAA61DAF}"/>
                              </a:ext>
                            </a:extLst>
                          </p:cNvPr>
                          <p:cNvGrpSpPr/>
                          <p:nvPr userDrawn="1"/>
                        </p:nvGrpSpPr>
                        <p:grpSpPr>
                          <a:xfrm>
                            <a:off x="5579044" y="7049770"/>
                            <a:ext cx="1828800" cy="1828800"/>
                            <a:chOff x="5579044" y="7049770"/>
                            <a:chExt cx="1828800" cy="1828800"/>
                          </a:xfrm>
                        </p:grpSpPr>
                        <p:sp>
                          <p:nvSpPr>
                            <p:cNvPr id="59" name="Oval 58">
                              <a:extLst>
                                <a:ext uri="{FF2B5EF4-FFF2-40B4-BE49-F238E27FC236}">
                                  <a16:creationId xmlns:a16="http://schemas.microsoft.com/office/drawing/2014/main" id="{1D9D5420-70BE-477D-A17F-A86F19AD3FAC}"/>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60" name="Oval 59">
                              <a:extLst>
                                <a:ext uri="{FF2B5EF4-FFF2-40B4-BE49-F238E27FC236}">
                                  <a16:creationId xmlns:a16="http://schemas.microsoft.com/office/drawing/2014/main" id="{0BBACECF-9AE7-40B5-90D0-AE2CF1FBE0BD}"/>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58" name="Oval 57">
                            <a:extLst>
                              <a:ext uri="{FF2B5EF4-FFF2-40B4-BE49-F238E27FC236}">
                                <a16:creationId xmlns:a16="http://schemas.microsoft.com/office/drawing/2014/main" id="{1A76BEA0-888E-41CD-9B30-B128A39F781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56" name="Oval 55">
                          <a:extLst>
                            <a:ext uri="{FF2B5EF4-FFF2-40B4-BE49-F238E27FC236}">
                              <a16:creationId xmlns:a16="http://schemas.microsoft.com/office/drawing/2014/main" id="{2EA36045-2F1D-402B-A951-B9957D5C145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54" name="Oval 53">
                        <a:extLst>
                          <a:ext uri="{FF2B5EF4-FFF2-40B4-BE49-F238E27FC236}">
                            <a16:creationId xmlns:a16="http://schemas.microsoft.com/office/drawing/2014/main" id="{AAF58CB3-363E-4156-8148-52E0B9CB634A}"/>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52" name="Oval 51">
                      <a:extLst>
                        <a:ext uri="{FF2B5EF4-FFF2-40B4-BE49-F238E27FC236}">
                          <a16:creationId xmlns:a16="http://schemas.microsoft.com/office/drawing/2014/main" id="{BDC4E05B-A602-483A-B19B-B907358D4629}"/>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50" name="Oval 49">
                    <a:extLst>
                      <a:ext uri="{FF2B5EF4-FFF2-40B4-BE49-F238E27FC236}">
                        <a16:creationId xmlns:a16="http://schemas.microsoft.com/office/drawing/2014/main" id="{55AC54D8-2C27-49A7-B1CE-C865E629499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44" name="Oval 43">
                  <a:extLst>
                    <a:ext uri="{FF2B5EF4-FFF2-40B4-BE49-F238E27FC236}">
                      <a16:creationId xmlns:a16="http://schemas.microsoft.com/office/drawing/2014/main" id="{C9753262-9BA1-4716-B4B5-AAFE232A72A2}"/>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45" name="Oval 44">
                  <a:extLst>
                    <a:ext uri="{FF2B5EF4-FFF2-40B4-BE49-F238E27FC236}">
                      <a16:creationId xmlns:a16="http://schemas.microsoft.com/office/drawing/2014/main" id="{5B2AD932-98DF-4DA1-B19E-E38A4DD270F0}"/>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46" name="Oval 45">
                  <a:extLst>
                    <a:ext uri="{FF2B5EF4-FFF2-40B4-BE49-F238E27FC236}">
                      <a16:creationId xmlns:a16="http://schemas.microsoft.com/office/drawing/2014/main" id="{DE13C879-BB42-4F2C-9413-A1322DE58809}"/>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47" name="Oval 46">
                  <a:extLst>
                    <a:ext uri="{FF2B5EF4-FFF2-40B4-BE49-F238E27FC236}">
                      <a16:creationId xmlns:a16="http://schemas.microsoft.com/office/drawing/2014/main" id="{28B4D2F2-9DD5-4B23-A2F2-7DBEE9E61F6C}"/>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48" name="Oval 47">
                  <a:extLst>
                    <a:ext uri="{FF2B5EF4-FFF2-40B4-BE49-F238E27FC236}">
                      <a16:creationId xmlns:a16="http://schemas.microsoft.com/office/drawing/2014/main" id="{C1A2F663-A8A7-4337-9C39-489B4C457111}"/>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42" name="Oval 41">
                <a:extLst>
                  <a:ext uri="{FF2B5EF4-FFF2-40B4-BE49-F238E27FC236}">
                    <a16:creationId xmlns:a16="http://schemas.microsoft.com/office/drawing/2014/main" id="{1609761D-150A-4DE0-9604-CC3953C108D0}"/>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61" name="Rectangle 60">
              <a:extLst>
                <a:ext uri="{FF2B5EF4-FFF2-40B4-BE49-F238E27FC236}">
                  <a16:creationId xmlns:a16="http://schemas.microsoft.com/office/drawing/2014/main" id="{D1189D1C-85ED-4EF1-A384-7C4590ED50FD}"/>
                </a:ext>
              </a:extLst>
            </p:cNvPr>
            <p:cNvSpPr/>
            <p:nvPr userDrawn="1"/>
          </p:nvSpPr>
          <p:spPr>
            <a:xfrm>
              <a:off x="8138160" y="4045868"/>
              <a:ext cx="2029968" cy="8229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62" name="Freeform: Shape 61">
              <a:extLst>
                <a:ext uri="{FF2B5EF4-FFF2-40B4-BE49-F238E27FC236}">
                  <a16:creationId xmlns:a16="http://schemas.microsoft.com/office/drawing/2014/main" id="{445306C5-E470-4A93-9C9F-5D066F760D16}"/>
                </a:ext>
              </a:extLst>
            </p:cNvPr>
            <p:cNvSpPr/>
            <p:nvPr userDrawn="1"/>
          </p:nvSpPr>
          <p:spPr>
            <a:xfrm>
              <a:off x="8138160" y="2029968"/>
              <a:ext cx="1014984" cy="201168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cxnSp>
          <p:nvCxnSpPr>
            <p:cNvPr id="63" name="Connettore diritto 62">
              <a:extLst>
                <a:ext uri="{FF2B5EF4-FFF2-40B4-BE49-F238E27FC236}">
                  <a16:creationId xmlns:a16="http://schemas.microsoft.com/office/drawing/2014/main" id="{B31C374B-40F2-4B1E-A9D8-6E5C932FF170}"/>
                </a:ext>
              </a:extLst>
            </p:cNvPr>
            <p:cNvCxnSpPr>
              <a:cxnSpLocks/>
            </p:cNvCxnSpPr>
            <p:nvPr userDrawn="1"/>
          </p:nvCxnSpPr>
          <p:spPr>
            <a:xfrm flipV="1">
              <a:off x="8138160" y="2012062"/>
              <a:ext cx="3044952" cy="7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1C668341-39BE-4448-B29D-2594AE6D75C2}"/>
                </a:ext>
              </a:extLst>
            </p:cNvPr>
            <p:cNvSpPr/>
            <p:nvPr userDrawn="1"/>
          </p:nvSpPr>
          <p:spPr>
            <a:xfrm>
              <a:off x="11055096" y="1874902"/>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grpSp>
      <p:sp>
        <p:nvSpPr>
          <p:cNvPr id="67" name="Segnaposto data 3">
            <a:extLst>
              <a:ext uri="{FF2B5EF4-FFF2-40B4-BE49-F238E27FC236}">
                <a16:creationId xmlns:a16="http://schemas.microsoft.com/office/drawing/2014/main" id="{56895315-7883-40AA-AB6E-E7F8B77E5BAC}"/>
              </a:ext>
            </a:extLst>
          </p:cNvPr>
          <p:cNvSpPr>
            <a:spLocks noGrp="1"/>
          </p:cNvSpPr>
          <p:nvPr>
            <p:ph type="dt" sz="half" idx="10"/>
          </p:nvPr>
        </p:nvSpPr>
        <p:spPr>
          <a:xfrm>
            <a:off x="761295" y="6355080"/>
            <a:ext cx="1097280" cy="365125"/>
          </a:xfrm>
        </p:spPr>
        <p:txBody>
          <a:bodyPr rtlCol="0"/>
          <a:lstStyle>
            <a:lvl1pPr>
              <a:defRPr lang="it-IT">
                <a:solidFill>
                  <a:schemeClr val="bg1"/>
                </a:solidFill>
              </a:defRPr>
            </a:lvl1pPr>
          </a:lstStyle>
          <a:p>
            <a:pPr rtl="0"/>
            <a:fld id="{EF431BC6-923D-46AC-9CD9-4B7AA4114DE6}" type="datetime1">
              <a:rPr lang="it-IT" smtClean="0"/>
              <a:t>29/11/2024</a:t>
            </a:fld>
            <a:endParaRPr lang="it-IT"/>
          </a:p>
        </p:txBody>
      </p:sp>
      <p:sp>
        <p:nvSpPr>
          <p:cNvPr id="68" name="Segnaposto piè di pagina 4">
            <a:extLst>
              <a:ext uri="{FF2B5EF4-FFF2-40B4-BE49-F238E27FC236}">
                <a16:creationId xmlns:a16="http://schemas.microsoft.com/office/drawing/2014/main" id="{0000A4E2-8200-4049-B783-2C99FBDBAEBD}"/>
              </a:ext>
            </a:extLst>
          </p:cNvPr>
          <p:cNvSpPr>
            <a:spLocks noGrp="1"/>
          </p:cNvSpPr>
          <p:nvPr>
            <p:ph type="ftr" sz="quarter" idx="11"/>
          </p:nvPr>
        </p:nvSpPr>
        <p:spPr>
          <a:xfrm>
            <a:off x="5499886" y="6355080"/>
            <a:ext cx="2286000" cy="365125"/>
          </a:xfrm>
        </p:spPr>
        <p:txBody>
          <a:bodyPr rtlCol="0"/>
          <a:lstStyle>
            <a:lvl1pPr>
              <a:defRPr lang="it-IT">
                <a:solidFill>
                  <a:schemeClr val="bg1"/>
                </a:solidFill>
              </a:defRPr>
            </a:lvl1pPr>
          </a:lstStyle>
          <a:p>
            <a:pPr rtl="0"/>
            <a:r>
              <a:rPr lang="it-IT"/>
              <a:t>Titolo presentazione</a:t>
            </a:r>
          </a:p>
        </p:txBody>
      </p:sp>
      <p:sp>
        <p:nvSpPr>
          <p:cNvPr id="69" name="Segnaposto numero diapositiva 5">
            <a:extLst>
              <a:ext uri="{FF2B5EF4-FFF2-40B4-BE49-F238E27FC236}">
                <a16:creationId xmlns:a16="http://schemas.microsoft.com/office/drawing/2014/main" id="{179E1CD1-EB8F-4E56-ADD5-06293A7A2EE8}"/>
              </a:ext>
            </a:extLst>
          </p:cNvPr>
          <p:cNvSpPr>
            <a:spLocks noGrp="1"/>
          </p:cNvSpPr>
          <p:nvPr>
            <p:ph type="sldNum" sz="quarter" idx="12"/>
          </p:nvPr>
        </p:nvSpPr>
        <p:spPr>
          <a:xfrm>
            <a:off x="11274091" y="6355080"/>
            <a:ext cx="457200" cy="365125"/>
          </a:xfrm>
        </p:spPr>
        <p:txBody>
          <a:bodyPr rtlCol="0"/>
          <a:lstStyle>
            <a:lvl1pPr>
              <a:defRPr lang="it-IT">
                <a:solidFill>
                  <a:schemeClr val="bg1"/>
                </a:solidFill>
              </a:defRPr>
            </a:lvl1pPr>
          </a:lstStyle>
          <a:p>
            <a:pPr rtl="0"/>
            <a:fld id="{B5CEABB6-07DC-46E8-9B57-56EC44A396E5}" type="slidenum">
              <a:rPr lang="it-IT" smtClean="0"/>
              <a:pPr rtl="0"/>
              <a:t>‹#›</a:t>
            </a:fld>
            <a:endParaRPr lang="it-IT"/>
          </a:p>
        </p:txBody>
      </p:sp>
      <p:sp>
        <p:nvSpPr>
          <p:cNvPr id="4" name="Segnaposto contenuto 2">
            <a:extLst>
              <a:ext uri="{FF2B5EF4-FFF2-40B4-BE49-F238E27FC236}">
                <a16:creationId xmlns:a16="http://schemas.microsoft.com/office/drawing/2014/main" id="{3BB414F1-8F08-3A3B-45E3-9F44595164A1}"/>
              </a:ext>
            </a:extLst>
          </p:cNvPr>
          <p:cNvSpPr>
            <a:spLocks noGrp="1"/>
          </p:cNvSpPr>
          <p:nvPr>
            <p:ph sz="half" idx="14" hasCustomPrompt="1"/>
          </p:nvPr>
        </p:nvSpPr>
        <p:spPr>
          <a:xfrm>
            <a:off x="762001" y="3058886"/>
            <a:ext cx="6597372" cy="3296194"/>
          </a:xfrm>
        </p:spPr>
        <p:txBody>
          <a:bodyPr rtlCol="0">
            <a:normAutofit/>
          </a:bodyPr>
          <a:lstStyle>
            <a:lvl1pPr marL="0" indent="0">
              <a:lnSpc>
                <a:spcPts val="2000"/>
              </a:lnSpc>
              <a:buFont typeface="Arial" panose="020B0604020202020204" pitchFamily="34" charset="0"/>
              <a:buNone/>
              <a:defRPr lang="it-IT" sz="1800">
                <a:solidFill>
                  <a:schemeClr val="bg1"/>
                </a:solidFill>
              </a:defRPr>
            </a:lvl1pPr>
            <a:lvl2pPr marL="457200">
              <a:lnSpc>
                <a:spcPts val="2000"/>
              </a:lnSpc>
              <a:defRPr lang="it-IT" sz="1800">
                <a:solidFill>
                  <a:schemeClr val="bg1"/>
                </a:solidFill>
              </a:defRPr>
            </a:lvl2pPr>
            <a:lvl3pPr marL="914400">
              <a:lnSpc>
                <a:spcPts val="2000"/>
              </a:lnSpc>
              <a:defRPr lang="it-IT" sz="1800">
                <a:solidFill>
                  <a:schemeClr val="bg1"/>
                </a:solidFill>
              </a:defRPr>
            </a:lvl3pPr>
            <a:lvl4pPr marL="1371600">
              <a:lnSpc>
                <a:spcPts val="2000"/>
              </a:lnSpc>
              <a:defRPr lang="it-IT" sz="1800">
                <a:solidFill>
                  <a:schemeClr val="bg1"/>
                </a:solidFill>
              </a:defRPr>
            </a:lvl4pPr>
            <a:lvl5pPr marL="1828800">
              <a:lnSpc>
                <a:spcPts val="2000"/>
              </a:lnSpc>
              <a:defRPr lang="it-IT" sz="1800">
                <a:solidFill>
                  <a:schemeClr val="bg1"/>
                </a:solidFill>
              </a:defRPr>
            </a:lvl5pPr>
          </a:lstStyle>
          <a:p>
            <a:pPr lvl="0" rtl="0"/>
            <a:r>
              <a:rPr lang="it-IT"/>
              <a:t>Fai clic per aggiungere contenuto</a:t>
            </a:r>
          </a:p>
          <a:p>
            <a:pPr lvl="1" rtl="0"/>
            <a:r>
              <a:rPr lang="it-IT"/>
              <a:t>Secondo livello</a:t>
            </a:r>
          </a:p>
          <a:p>
            <a:pPr lvl="2" rtl="0"/>
            <a:r>
              <a:rPr lang="it-IT"/>
              <a:t>Terzo livello</a:t>
            </a:r>
          </a:p>
          <a:p>
            <a:pPr lvl="3" rtl="0"/>
            <a:r>
              <a:rPr lang="it-IT"/>
              <a:t>Quarto livello</a:t>
            </a:r>
          </a:p>
          <a:p>
            <a:pPr lvl="4" rtl="0"/>
            <a:r>
              <a:rPr lang="it-IT"/>
              <a:t>Quinto livello</a:t>
            </a:r>
          </a:p>
        </p:txBody>
      </p:sp>
    </p:spTree>
    <p:extLst>
      <p:ext uri="{BB962C8B-B14F-4D97-AF65-F5344CB8AC3E}">
        <p14:creationId xmlns:p14="http://schemas.microsoft.com/office/powerpoint/2010/main" val="2780696027"/>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guide id="4" pos="5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olo e sottotitolo">
    <p:bg>
      <p:bgPr>
        <a:solidFill>
          <a:schemeClr val="accent3"/>
        </a:solidFill>
        <a:effectLst/>
      </p:bgPr>
    </p:bg>
    <p:spTree>
      <p:nvGrpSpPr>
        <p:cNvPr id="1" name=""/>
        <p:cNvGrpSpPr/>
        <p:nvPr/>
      </p:nvGrpSpPr>
      <p:grpSpPr>
        <a:xfrm>
          <a:off x="0" y="0"/>
          <a:ext cx="0" cy="0"/>
          <a:chOff x="0" y="0"/>
          <a:chExt cx="0" cy="0"/>
        </a:xfrm>
      </p:grpSpPr>
      <p:grpSp>
        <p:nvGrpSpPr>
          <p:cNvPr id="4" name="Gruppo 3">
            <a:extLst>
              <a:ext uri="{FF2B5EF4-FFF2-40B4-BE49-F238E27FC236}">
                <a16:creationId xmlns:a16="http://schemas.microsoft.com/office/drawing/2014/main" id="{9F09F422-89F7-BDA7-7801-F364BA5D95A5}"/>
              </a:ext>
              <a:ext uri="{C183D7F6-B498-43B3-948B-1728B52AA6E4}">
                <adec:decorative xmlns:adec="http://schemas.microsoft.com/office/drawing/2017/decorative" val="1"/>
              </a:ext>
            </a:extLst>
          </p:cNvPr>
          <p:cNvGrpSpPr/>
          <p:nvPr userDrawn="1"/>
        </p:nvGrpSpPr>
        <p:grpSpPr>
          <a:xfrm>
            <a:off x="-3045" y="-4303"/>
            <a:ext cx="7252590" cy="6862680"/>
            <a:chOff x="-3045" y="-4303"/>
            <a:chExt cx="7252590" cy="6862680"/>
          </a:xfrm>
        </p:grpSpPr>
        <p:sp>
          <p:nvSpPr>
            <p:cNvPr id="34" name="Rectangle 33">
              <a:extLst>
                <a:ext uri="{FF2B5EF4-FFF2-40B4-BE49-F238E27FC236}">
                  <a16:creationId xmlns:a16="http://schemas.microsoft.com/office/drawing/2014/main" id="{D629CA98-D89C-4A69-9A55-8D6C17DCDDF0}"/>
                </a:ext>
              </a:extLst>
            </p:cNvPr>
            <p:cNvSpPr/>
            <p:nvPr userDrawn="1"/>
          </p:nvSpPr>
          <p:spPr>
            <a:xfrm>
              <a:off x="-1146" y="4775407"/>
              <a:ext cx="2029968" cy="207752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28" name="Elemento grafico 27">
              <a:extLst>
                <a:ext uri="{FF2B5EF4-FFF2-40B4-BE49-F238E27FC236}">
                  <a16:creationId xmlns:a16="http://schemas.microsoft.com/office/drawing/2014/main" id="{12C5F573-21FC-4A6F-B46F-5583E20C99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3045" y="-4303"/>
              <a:ext cx="2029968" cy="2029968"/>
            </a:xfrm>
            <a:prstGeom prst="rect">
              <a:avLst/>
            </a:prstGeom>
          </p:spPr>
        </p:pic>
        <p:sp>
          <p:nvSpPr>
            <p:cNvPr id="39" name="Rectangle 38">
              <a:extLst>
                <a:ext uri="{FF2B5EF4-FFF2-40B4-BE49-F238E27FC236}">
                  <a16:creationId xmlns:a16="http://schemas.microsoft.com/office/drawing/2014/main" id="{EA65556A-38A5-4BA5-9A40-33F02F960B1E}"/>
                </a:ext>
              </a:extLst>
            </p:cNvPr>
            <p:cNvSpPr/>
            <p:nvPr userDrawn="1"/>
          </p:nvSpPr>
          <p:spPr>
            <a:xfrm>
              <a:off x="3757" y="2033993"/>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65" name="Rectangle 64">
              <a:extLst>
                <a:ext uri="{FF2B5EF4-FFF2-40B4-BE49-F238E27FC236}">
                  <a16:creationId xmlns:a16="http://schemas.microsoft.com/office/drawing/2014/main" id="{37900790-71B8-45C8-9B6D-07E23CEA7632}"/>
                </a:ext>
              </a:extLst>
            </p:cNvPr>
            <p:cNvSpPr/>
            <p:nvPr userDrawn="1"/>
          </p:nvSpPr>
          <p:spPr>
            <a:xfrm>
              <a:off x="-218" y="4059798"/>
              <a:ext cx="2029968" cy="7595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3" name="Rectangle 12">
              <a:extLst>
                <a:ext uri="{FF2B5EF4-FFF2-40B4-BE49-F238E27FC236}">
                  <a16:creationId xmlns:a16="http://schemas.microsoft.com/office/drawing/2014/main" id="{328AC969-4FA2-44AD-A273-2A0B7839749F}"/>
                </a:ext>
              </a:extLst>
            </p:cNvPr>
            <p:cNvSpPr/>
            <p:nvPr userDrawn="1"/>
          </p:nvSpPr>
          <p:spPr>
            <a:xfrm>
              <a:off x="4071442" y="4058828"/>
              <a:ext cx="3178103" cy="2799549"/>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11" name="Elemento grafico 10">
              <a:extLst>
                <a:ext uri="{FF2B5EF4-FFF2-40B4-BE49-F238E27FC236}">
                  <a16:creationId xmlns:a16="http://schemas.microsoft.com/office/drawing/2014/main" id="{91CB31D0-C621-4EF7-AE25-5C3BCD5882C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038053" y="2029625"/>
              <a:ext cx="2029878" cy="2023760"/>
            </a:xfrm>
            <a:prstGeom prst="rect">
              <a:avLst/>
            </a:prstGeom>
          </p:spPr>
        </p:pic>
        <p:pic>
          <p:nvPicPr>
            <p:cNvPr id="69" name="Elemento grafico 68">
              <a:extLst>
                <a:ext uri="{FF2B5EF4-FFF2-40B4-BE49-F238E27FC236}">
                  <a16:creationId xmlns:a16="http://schemas.microsoft.com/office/drawing/2014/main" id="{B2CC2F02-F98F-4E69-AA01-CCF96A602E1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2034034" y="4055808"/>
              <a:ext cx="2029968" cy="2029968"/>
            </a:xfrm>
            <a:prstGeom prst="rect">
              <a:avLst/>
            </a:prstGeom>
          </p:spPr>
        </p:pic>
        <p:sp>
          <p:nvSpPr>
            <p:cNvPr id="8" name="Rectangle 9">
              <a:extLst>
                <a:ext uri="{FF2B5EF4-FFF2-40B4-BE49-F238E27FC236}">
                  <a16:creationId xmlns:a16="http://schemas.microsoft.com/office/drawing/2014/main" id="{FE05B395-CB62-452B-A84F-936AD8EDDA92}"/>
                </a:ext>
              </a:extLst>
            </p:cNvPr>
            <p:cNvSpPr/>
            <p:nvPr userDrawn="1"/>
          </p:nvSpPr>
          <p:spPr>
            <a:xfrm>
              <a:off x="2028568" y="4060579"/>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73" name="Elemento grafico 72">
              <a:extLst>
                <a:ext uri="{FF2B5EF4-FFF2-40B4-BE49-F238E27FC236}">
                  <a16:creationId xmlns:a16="http://schemas.microsoft.com/office/drawing/2014/main" id="{2622C30D-68C5-43FD-997F-CFD4DD72E164}"/>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2043950" y="4059923"/>
              <a:ext cx="2029968" cy="2029968"/>
            </a:xfrm>
            <a:prstGeom prst="rect">
              <a:avLst/>
            </a:prstGeom>
          </p:spPr>
        </p:pic>
        <p:pic>
          <p:nvPicPr>
            <p:cNvPr id="35" name="Immagine 34" descr="Motivo a strisce in bianco e nero&#10;&#10;Descrizione generata automaticamente con affidabilità bassa">
              <a:extLst>
                <a:ext uri="{FF2B5EF4-FFF2-40B4-BE49-F238E27FC236}">
                  <a16:creationId xmlns:a16="http://schemas.microsoft.com/office/drawing/2014/main" id="{AC3CDBDC-6EB4-4B7D-A9F6-4CFA748349B5}"/>
                </a:ext>
              </a:extLst>
            </p:cNvPr>
            <p:cNvPicPr>
              <a:picLocks noChangeAspect="1"/>
            </p:cNvPicPr>
            <p:nvPr userDrawn="1"/>
          </p:nvPicPr>
          <p:blipFill>
            <a:blip r:embed="rId10" cstate="screen">
              <a:extLst>
                <a:ext uri="{28A0092B-C50C-407E-A947-70E740481C1C}">
                  <a14:useLocalDpi xmlns:a14="http://schemas.microsoft.com/office/drawing/2010/main" val="0"/>
                </a:ext>
              </a:extLst>
            </a:blip>
            <a:stretch>
              <a:fillRect/>
            </a:stretch>
          </p:blipFill>
          <p:spPr>
            <a:xfrm>
              <a:off x="1406" y="3062893"/>
              <a:ext cx="2019299" cy="999451"/>
            </a:xfrm>
            <a:prstGeom prst="rect">
              <a:avLst/>
            </a:prstGeom>
          </p:spPr>
        </p:pic>
        <p:grpSp>
          <p:nvGrpSpPr>
            <p:cNvPr id="162" name="Gruppo 161">
              <a:extLst>
                <a:ext uri="{FF2B5EF4-FFF2-40B4-BE49-F238E27FC236}">
                  <a16:creationId xmlns:a16="http://schemas.microsoft.com/office/drawing/2014/main" id="{34457344-691C-417A-9C29-5AD8ABC43E5A}"/>
                </a:ext>
              </a:extLst>
            </p:cNvPr>
            <p:cNvGrpSpPr/>
            <p:nvPr userDrawn="1"/>
          </p:nvGrpSpPr>
          <p:grpSpPr>
            <a:xfrm>
              <a:off x="4433" y="4836676"/>
              <a:ext cx="1965960" cy="1965960"/>
              <a:chOff x="5361924" y="7472790"/>
              <a:chExt cx="1828800" cy="1828800"/>
            </a:xfrm>
          </p:grpSpPr>
          <p:grpSp>
            <p:nvGrpSpPr>
              <p:cNvPr id="163" name="Gruppo 162">
                <a:extLst>
                  <a:ext uri="{FF2B5EF4-FFF2-40B4-BE49-F238E27FC236}">
                    <a16:creationId xmlns:a16="http://schemas.microsoft.com/office/drawing/2014/main" id="{68DDC918-5A9B-4D14-98A4-9002D8520FD4}"/>
                  </a:ext>
                </a:extLst>
              </p:cNvPr>
              <p:cNvGrpSpPr/>
              <p:nvPr userDrawn="1"/>
            </p:nvGrpSpPr>
            <p:grpSpPr>
              <a:xfrm>
                <a:off x="5361924" y="7472790"/>
                <a:ext cx="1828800" cy="1828800"/>
                <a:chOff x="5361924" y="7472790"/>
                <a:chExt cx="1828800" cy="1828800"/>
              </a:xfrm>
            </p:grpSpPr>
            <p:grpSp>
              <p:nvGrpSpPr>
                <p:cNvPr id="165" name="Gruppo 164">
                  <a:extLst>
                    <a:ext uri="{FF2B5EF4-FFF2-40B4-BE49-F238E27FC236}">
                      <a16:creationId xmlns:a16="http://schemas.microsoft.com/office/drawing/2014/main" id="{2366D07F-988F-459E-BBD3-15126F92902E}"/>
                    </a:ext>
                  </a:extLst>
                </p:cNvPr>
                <p:cNvGrpSpPr/>
                <p:nvPr userDrawn="1"/>
              </p:nvGrpSpPr>
              <p:grpSpPr>
                <a:xfrm>
                  <a:off x="5361924" y="7472790"/>
                  <a:ext cx="1828800" cy="1828800"/>
                  <a:chOff x="5388428" y="7173291"/>
                  <a:chExt cx="1828800" cy="1828800"/>
                </a:xfrm>
              </p:grpSpPr>
              <p:grpSp>
                <p:nvGrpSpPr>
                  <p:cNvPr id="173" name="Gruppo 172">
                    <a:extLst>
                      <a:ext uri="{FF2B5EF4-FFF2-40B4-BE49-F238E27FC236}">
                        <a16:creationId xmlns:a16="http://schemas.microsoft.com/office/drawing/2014/main" id="{6CCACE8C-699F-4B10-BA84-94167BA05CC5}"/>
                      </a:ext>
                    </a:extLst>
                  </p:cNvPr>
                  <p:cNvGrpSpPr/>
                  <p:nvPr userDrawn="1"/>
                </p:nvGrpSpPr>
                <p:grpSpPr>
                  <a:xfrm>
                    <a:off x="5388428" y="7173291"/>
                    <a:ext cx="1828800" cy="1828800"/>
                    <a:chOff x="5388428" y="7173291"/>
                    <a:chExt cx="1828800" cy="1828800"/>
                  </a:xfrm>
                </p:grpSpPr>
                <p:grpSp>
                  <p:nvGrpSpPr>
                    <p:cNvPr id="176" name="Gruppo 175">
                      <a:extLst>
                        <a:ext uri="{FF2B5EF4-FFF2-40B4-BE49-F238E27FC236}">
                          <a16:creationId xmlns:a16="http://schemas.microsoft.com/office/drawing/2014/main" id="{59F49E32-0B71-4676-8012-BA971DA2100F}"/>
                        </a:ext>
                      </a:extLst>
                    </p:cNvPr>
                    <p:cNvGrpSpPr/>
                    <p:nvPr userDrawn="1"/>
                  </p:nvGrpSpPr>
                  <p:grpSpPr>
                    <a:xfrm>
                      <a:off x="5388428" y="7173291"/>
                      <a:ext cx="1828800" cy="1828800"/>
                      <a:chOff x="5579044" y="7049770"/>
                      <a:chExt cx="1828800" cy="1828800"/>
                    </a:xfrm>
                  </p:grpSpPr>
                  <p:grpSp>
                    <p:nvGrpSpPr>
                      <p:cNvPr id="178" name="Gruppo 177">
                        <a:extLst>
                          <a:ext uri="{FF2B5EF4-FFF2-40B4-BE49-F238E27FC236}">
                            <a16:creationId xmlns:a16="http://schemas.microsoft.com/office/drawing/2014/main" id="{DF41FA5A-1504-4DC4-B514-00C377423E7C}"/>
                          </a:ext>
                        </a:extLst>
                      </p:cNvPr>
                      <p:cNvGrpSpPr/>
                      <p:nvPr userDrawn="1"/>
                    </p:nvGrpSpPr>
                    <p:grpSpPr>
                      <a:xfrm>
                        <a:off x="5579044" y="7049770"/>
                        <a:ext cx="1828800" cy="1828800"/>
                        <a:chOff x="5579044" y="7049770"/>
                        <a:chExt cx="1828800" cy="1828800"/>
                      </a:xfrm>
                    </p:grpSpPr>
                    <p:grpSp>
                      <p:nvGrpSpPr>
                        <p:cNvPr id="180" name="Gruppo 179">
                          <a:extLst>
                            <a:ext uri="{FF2B5EF4-FFF2-40B4-BE49-F238E27FC236}">
                              <a16:creationId xmlns:a16="http://schemas.microsoft.com/office/drawing/2014/main" id="{68B4610A-A91F-459F-A9C5-9FC624665516}"/>
                            </a:ext>
                          </a:extLst>
                        </p:cNvPr>
                        <p:cNvGrpSpPr/>
                        <p:nvPr userDrawn="1"/>
                      </p:nvGrpSpPr>
                      <p:grpSpPr>
                        <a:xfrm>
                          <a:off x="5579044" y="7049770"/>
                          <a:ext cx="1828800" cy="1828800"/>
                          <a:chOff x="5579044" y="7049770"/>
                          <a:chExt cx="1828800" cy="1828800"/>
                        </a:xfrm>
                      </p:grpSpPr>
                      <p:grpSp>
                        <p:nvGrpSpPr>
                          <p:cNvPr id="182" name="Gruppo 181">
                            <a:extLst>
                              <a:ext uri="{FF2B5EF4-FFF2-40B4-BE49-F238E27FC236}">
                                <a16:creationId xmlns:a16="http://schemas.microsoft.com/office/drawing/2014/main" id="{D794F6E3-A9E3-42A9-93AA-7B9E20AD922D}"/>
                              </a:ext>
                            </a:extLst>
                          </p:cNvPr>
                          <p:cNvGrpSpPr/>
                          <p:nvPr userDrawn="1"/>
                        </p:nvGrpSpPr>
                        <p:grpSpPr>
                          <a:xfrm>
                            <a:off x="5579044" y="7049770"/>
                            <a:ext cx="1828800" cy="1828800"/>
                            <a:chOff x="5579044" y="7049770"/>
                            <a:chExt cx="1828800" cy="1828800"/>
                          </a:xfrm>
                        </p:grpSpPr>
                        <p:sp>
                          <p:nvSpPr>
                            <p:cNvPr id="184" name="Oval 183">
                              <a:extLst>
                                <a:ext uri="{FF2B5EF4-FFF2-40B4-BE49-F238E27FC236}">
                                  <a16:creationId xmlns:a16="http://schemas.microsoft.com/office/drawing/2014/main" id="{90B634B0-4792-4A28-B92A-ACA35F177675}"/>
                                </a:ext>
                              </a:extLst>
                            </p:cNvPr>
                            <p:cNvSpPr/>
                            <p:nvPr userDrawn="1"/>
                          </p:nvSpPr>
                          <p:spPr>
                            <a:xfrm>
                              <a:off x="5579044" y="7049770"/>
                              <a:ext cx="1828800" cy="18288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85" name="Oval 184">
                              <a:extLst>
                                <a:ext uri="{FF2B5EF4-FFF2-40B4-BE49-F238E27FC236}">
                                  <a16:creationId xmlns:a16="http://schemas.microsoft.com/office/drawing/2014/main" id="{1B466310-2C61-42F1-81EB-2B5BF01B2267}"/>
                                </a:ext>
                              </a:extLst>
                            </p:cNvPr>
                            <p:cNvSpPr/>
                            <p:nvPr userDrawn="1"/>
                          </p:nvSpPr>
                          <p:spPr>
                            <a:xfrm>
                              <a:off x="5647624" y="7118350"/>
                              <a:ext cx="1691640" cy="16916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183" name="Oval 182">
                            <a:extLst>
                              <a:ext uri="{FF2B5EF4-FFF2-40B4-BE49-F238E27FC236}">
                                <a16:creationId xmlns:a16="http://schemas.microsoft.com/office/drawing/2014/main" id="{53A72A9A-79AE-4A89-8938-7A85E2248DE6}"/>
                              </a:ext>
                            </a:extLst>
                          </p:cNvPr>
                          <p:cNvSpPr/>
                          <p:nvPr userDrawn="1"/>
                        </p:nvSpPr>
                        <p:spPr>
                          <a:xfrm>
                            <a:off x="5716204" y="7186930"/>
                            <a:ext cx="1554480" cy="15544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181" name="Oval 180">
                          <a:extLst>
                            <a:ext uri="{FF2B5EF4-FFF2-40B4-BE49-F238E27FC236}">
                              <a16:creationId xmlns:a16="http://schemas.microsoft.com/office/drawing/2014/main" id="{02618DCD-5B83-4412-9D1A-968C246DCAC1}"/>
                            </a:ext>
                          </a:extLst>
                        </p:cNvPr>
                        <p:cNvSpPr/>
                        <p:nvPr userDrawn="1"/>
                      </p:nvSpPr>
                      <p:spPr>
                        <a:xfrm>
                          <a:off x="5784784" y="7255510"/>
                          <a:ext cx="1417320" cy="141732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179" name="Oval 178">
                        <a:extLst>
                          <a:ext uri="{FF2B5EF4-FFF2-40B4-BE49-F238E27FC236}">
                            <a16:creationId xmlns:a16="http://schemas.microsoft.com/office/drawing/2014/main" id="{29B173F9-A6EA-4B31-B4C6-3C8DE08F2F11}"/>
                          </a:ext>
                        </a:extLst>
                      </p:cNvPr>
                      <p:cNvSpPr/>
                      <p:nvPr userDrawn="1"/>
                    </p:nvSpPr>
                    <p:spPr>
                      <a:xfrm>
                        <a:off x="5853364" y="7324090"/>
                        <a:ext cx="1280160" cy="128016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177" name="Oval 176">
                      <a:extLst>
                        <a:ext uri="{FF2B5EF4-FFF2-40B4-BE49-F238E27FC236}">
                          <a16:creationId xmlns:a16="http://schemas.microsoft.com/office/drawing/2014/main" id="{466DB0E2-4B80-4A09-8BCA-9432E1E1DAE3}"/>
                        </a:ext>
                      </a:extLst>
                    </p:cNvPr>
                    <p:cNvSpPr/>
                    <p:nvPr userDrawn="1"/>
                  </p:nvSpPr>
                  <p:spPr>
                    <a:xfrm>
                      <a:off x="5731328" y="7516191"/>
                      <a:ext cx="1143000" cy="11430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174" name="Oval 173">
                    <a:extLst>
                      <a:ext uri="{FF2B5EF4-FFF2-40B4-BE49-F238E27FC236}">
                        <a16:creationId xmlns:a16="http://schemas.microsoft.com/office/drawing/2014/main" id="{20D2F087-D77F-4913-922E-014FB9DEE63E}"/>
                      </a:ext>
                    </a:extLst>
                  </p:cNvPr>
                  <p:cNvSpPr/>
                  <p:nvPr userDrawn="1"/>
                </p:nvSpPr>
                <p:spPr>
                  <a:xfrm>
                    <a:off x="5799908" y="7584771"/>
                    <a:ext cx="1005840" cy="10058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166" name="Oval 165">
                  <a:extLst>
                    <a:ext uri="{FF2B5EF4-FFF2-40B4-BE49-F238E27FC236}">
                      <a16:creationId xmlns:a16="http://schemas.microsoft.com/office/drawing/2014/main" id="{DD44EC19-A244-4489-9CB8-0361CFBFD02F}"/>
                    </a:ext>
                  </a:extLst>
                </p:cNvPr>
                <p:cNvSpPr/>
                <p:nvPr userDrawn="1"/>
              </p:nvSpPr>
              <p:spPr>
                <a:xfrm>
                  <a:off x="5841984" y="7952850"/>
                  <a:ext cx="868680" cy="8686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67" name="Oval 166">
                  <a:extLst>
                    <a:ext uri="{FF2B5EF4-FFF2-40B4-BE49-F238E27FC236}">
                      <a16:creationId xmlns:a16="http://schemas.microsoft.com/office/drawing/2014/main" id="{C5C029E7-6D6D-4D14-8D8E-E407011AF097}"/>
                    </a:ext>
                  </a:extLst>
                </p:cNvPr>
                <p:cNvSpPr/>
                <p:nvPr userDrawn="1"/>
              </p:nvSpPr>
              <p:spPr>
                <a:xfrm>
                  <a:off x="5910564" y="8021430"/>
                  <a:ext cx="731520" cy="73152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69" name="Oval 168">
                  <a:extLst>
                    <a:ext uri="{FF2B5EF4-FFF2-40B4-BE49-F238E27FC236}">
                      <a16:creationId xmlns:a16="http://schemas.microsoft.com/office/drawing/2014/main" id="{4A74D8A7-ACD3-40A3-918D-46DF99BF9F3E}"/>
                    </a:ext>
                  </a:extLst>
                </p:cNvPr>
                <p:cNvSpPr/>
                <p:nvPr userDrawn="1"/>
              </p:nvSpPr>
              <p:spPr>
                <a:xfrm>
                  <a:off x="5979144" y="8090010"/>
                  <a:ext cx="594360" cy="59436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71" name="Oval 170">
                  <a:extLst>
                    <a:ext uri="{FF2B5EF4-FFF2-40B4-BE49-F238E27FC236}">
                      <a16:creationId xmlns:a16="http://schemas.microsoft.com/office/drawing/2014/main" id="{9C994ED9-5124-452B-986B-4782056BCFB3}"/>
                    </a:ext>
                  </a:extLst>
                </p:cNvPr>
                <p:cNvSpPr/>
                <p:nvPr userDrawn="1"/>
              </p:nvSpPr>
              <p:spPr>
                <a:xfrm>
                  <a:off x="6047724" y="8158590"/>
                  <a:ext cx="457200" cy="4572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sp>
              <p:nvSpPr>
                <p:cNvPr id="172" name="Oval 171">
                  <a:extLst>
                    <a:ext uri="{FF2B5EF4-FFF2-40B4-BE49-F238E27FC236}">
                      <a16:creationId xmlns:a16="http://schemas.microsoft.com/office/drawing/2014/main" id="{8ADCBFB4-9F0A-40FB-A585-2728254E0A7C}"/>
                    </a:ext>
                  </a:extLst>
                </p:cNvPr>
                <p:cNvSpPr/>
                <p:nvPr userDrawn="1"/>
              </p:nvSpPr>
              <p:spPr>
                <a:xfrm>
                  <a:off x="6116304" y="8227170"/>
                  <a:ext cx="320040" cy="3200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164" name="Oval 163">
                <a:extLst>
                  <a:ext uri="{FF2B5EF4-FFF2-40B4-BE49-F238E27FC236}">
                    <a16:creationId xmlns:a16="http://schemas.microsoft.com/office/drawing/2014/main" id="{42E049E2-81A6-45F8-BA9F-DEA21400B1AD}"/>
                  </a:ext>
                </a:extLst>
              </p:cNvPr>
              <p:cNvSpPr/>
              <p:nvPr userDrawn="1"/>
            </p:nvSpPr>
            <p:spPr>
              <a:xfrm>
                <a:off x="6184884" y="8295750"/>
                <a:ext cx="182880" cy="1828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r>
                  <a:rPr lang="it-IT"/>
                  <a:t> </a:t>
                </a:r>
              </a:p>
            </p:txBody>
          </p:sp>
        </p:grpSp>
        <p:sp>
          <p:nvSpPr>
            <p:cNvPr id="67" name="Freeform: Shape 66">
              <a:extLst>
                <a:ext uri="{FF2B5EF4-FFF2-40B4-BE49-F238E27FC236}">
                  <a16:creationId xmlns:a16="http://schemas.microsoft.com/office/drawing/2014/main" id="{75F20D6C-6085-4D3F-9186-6895908C97B9}"/>
                </a:ext>
              </a:extLst>
            </p:cNvPr>
            <p:cNvSpPr/>
            <p:nvPr userDrawn="1"/>
          </p:nvSpPr>
          <p:spPr>
            <a:xfrm rot="16200000">
              <a:off x="506891" y="5335524"/>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71" name="Rectangle 70">
              <a:extLst>
                <a:ext uri="{FF2B5EF4-FFF2-40B4-BE49-F238E27FC236}">
                  <a16:creationId xmlns:a16="http://schemas.microsoft.com/office/drawing/2014/main" id="{BC56BE23-DE49-4D55-A6A0-DFE2A870120D}"/>
                </a:ext>
              </a:extLst>
            </p:cNvPr>
            <p:cNvSpPr/>
            <p:nvPr userDrawn="1"/>
          </p:nvSpPr>
          <p:spPr>
            <a:xfrm>
              <a:off x="2028658" y="6089528"/>
              <a:ext cx="2049251" cy="768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75" name="Oval 74">
              <a:extLst>
                <a:ext uri="{FF2B5EF4-FFF2-40B4-BE49-F238E27FC236}">
                  <a16:creationId xmlns:a16="http://schemas.microsoft.com/office/drawing/2014/main" id="{BCF3BD55-FF25-4CA9-8016-81AEB8AA43E8}"/>
                </a:ext>
              </a:extLst>
            </p:cNvPr>
            <p:cNvSpPr/>
            <p:nvPr userDrawn="1"/>
          </p:nvSpPr>
          <p:spPr>
            <a:xfrm>
              <a:off x="3838078" y="1859479"/>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cxnSp>
          <p:nvCxnSpPr>
            <p:cNvPr id="77" name="Connettore diritto 76">
              <a:extLst>
                <a:ext uri="{FF2B5EF4-FFF2-40B4-BE49-F238E27FC236}">
                  <a16:creationId xmlns:a16="http://schemas.microsoft.com/office/drawing/2014/main" id="{DE09EA6C-7AC2-47BE-95B8-4D3412867BA5}"/>
                </a:ext>
              </a:extLst>
            </p:cNvPr>
            <p:cNvCxnSpPr>
              <a:cxnSpLocks/>
            </p:cNvCxnSpPr>
            <p:nvPr userDrawn="1"/>
          </p:nvCxnSpPr>
          <p:spPr>
            <a:xfrm flipV="1">
              <a:off x="0" y="1990665"/>
              <a:ext cx="4023360" cy="33894"/>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 name="Titolo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974771" y="576943"/>
            <a:ext cx="6449786" cy="2785508"/>
          </a:xfrm>
        </p:spPr>
        <p:txBody>
          <a:bodyPr rtlCol="0" anchor="b">
            <a:normAutofit/>
          </a:bodyPr>
          <a:lstStyle>
            <a:lvl1pPr algn="l">
              <a:defRPr lang="it-IT" sz="4800" cap="all" baseline="0">
                <a:solidFill>
                  <a:schemeClr val="tx2"/>
                </a:solidFill>
              </a:defRPr>
            </a:lvl1pPr>
          </a:lstStyle>
          <a:p>
            <a:pPr rtl="0"/>
            <a:r>
              <a:rPr lang="it-IT"/>
              <a:t>Fare clic per AGGIUNGERE IL TITOLO</a:t>
            </a:r>
          </a:p>
        </p:txBody>
      </p:sp>
      <p:sp>
        <p:nvSpPr>
          <p:cNvPr id="3" name="Sottotitolo 2">
            <a:extLst>
              <a:ext uri="{FF2B5EF4-FFF2-40B4-BE49-F238E27FC236}">
                <a16:creationId xmlns:a16="http://schemas.microsoft.com/office/drawing/2014/main" id="{EB00591F-8CE8-B626-C81A-6C960B2BAECA}"/>
              </a:ext>
            </a:extLst>
          </p:cNvPr>
          <p:cNvSpPr>
            <a:spLocks noGrp="1"/>
          </p:cNvSpPr>
          <p:nvPr>
            <p:ph type="subTitle" idx="1" hasCustomPrompt="1"/>
          </p:nvPr>
        </p:nvSpPr>
        <p:spPr>
          <a:xfrm>
            <a:off x="4974772" y="3373686"/>
            <a:ext cx="6449785" cy="1029586"/>
          </a:xfrm>
        </p:spPr>
        <p:txBody>
          <a:bodyPr rtlCol="0">
            <a:normAutofit/>
          </a:bodyPr>
          <a:lstStyle>
            <a:lvl1pPr marL="0" indent="0" algn="l">
              <a:lnSpc>
                <a:spcPct val="150000"/>
              </a:lnSpc>
              <a:spcBef>
                <a:spcPts val="0"/>
              </a:spcBef>
              <a:buNone/>
              <a:defRPr lang="it-IT" sz="2400">
                <a:solidFill>
                  <a:schemeClr val="tx2"/>
                </a:solidFill>
              </a:defRPr>
            </a:lvl1pPr>
            <a:lvl2pPr marL="457200" indent="0" algn="ctr">
              <a:buNone/>
              <a:defRPr lang="it-IT" sz="2000"/>
            </a:lvl2pPr>
            <a:lvl3pPr marL="914400" indent="0" algn="ctr">
              <a:buNone/>
              <a:defRPr lang="it-IT" sz="1800"/>
            </a:lvl3pPr>
            <a:lvl4pPr marL="1371600" indent="0" algn="ctr">
              <a:buNone/>
              <a:defRPr lang="it-IT" sz="1600"/>
            </a:lvl4pPr>
            <a:lvl5pPr marL="1828800" indent="0" algn="ctr">
              <a:buNone/>
              <a:defRPr lang="it-IT" sz="1600"/>
            </a:lvl5pPr>
            <a:lvl6pPr marL="2286000" indent="0" algn="ctr">
              <a:buNone/>
              <a:defRPr lang="it-IT" sz="1600"/>
            </a:lvl6pPr>
            <a:lvl7pPr marL="2743200" indent="0" algn="ctr">
              <a:buNone/>
              <a:defRPr lang="it-IT" sz="1600"/>
            </a:lvl7pPr>
            <a:lvl8pPr marL="3200400" indent="0" algn="ctr">
              <a:buNone/>
              <a:defRPr lang="it-IT" sz="1600"/>
            </a:lvl8pPr>
            <a:lvl9pPr marL="3657600" indent="0" algn="ctr">
              <a:buNone/>
              <a:defRPr lang="it-IT" sz="1600"/>
            </a:lvl9pPr>
          </a:lstStyle>
          <a:p>
            <a:pPr rtl="0"/>
            <a:r>
              <a:rPr lang="it-IT"/>
              <a:t>Fare clic per inserire il sottotitolo</a:t>
            </a:r>
          </a:p>
        </p:txBody>
      </p:sp>
      <p:sp>
        <p:nvSpPr>
          <p:cNvPr id="192" name="Segnaposto data 3">
            <a:extLst>
              <a:ext uri="{FF2B5EF4-FFF2-40B4-BE49-F238E27FC236}">
                <a16:creationId xmlns:a16="http://schemas.microsoft.com/office/drawing/2014/main" id="{2837477B-3D20-4982-86AF-91100FE408D3}"/>
              </a:ext>
            </a:extLst>
          </p:cNvPr>
          <p:cNvSpPr>
            <a:spLocks noGrp="1"/>
          </p:cNvSpPr>
          <p:nvPr>
            <p:ph type="dt" sz="half" idx="10"/>
          </p:nvPr>
        </p:nvSpPr>
        <p:spPr>
          <a:xfrm>
            <a:off x="7519821" y="6353175"/>
            <a:ext cx="1097280" cy="365125"/>
          </a:xfrm>
        </p:spPr>
        <p:txBody>
          <a:bodyPr rtlCol="0"/>
          <a:lstStyle>
            <a:lvl1pPr>
              <a:defRPr lang="it-IT">
                <a:solidFill>
                  <a:schemeClr val="bg1"/>
                </a:solidFill>
              </a:defRPr>
            </a:lvl1pPr>
          </a:lstStyle>
          <a:p>
            <a:pPr rtl="0"/>
            <a:fld id="{14095763-1E34-4F55-A974-FBC38347CA78}" type="datetime1">
              <a:rPr lang="it-IT" smtClean="0"/>
              <a:t>29/11/2024</a:t>
            </a:fld>
            <a:endParaRPr lang="it-IT"/>
          </a:p>
        </p:txBody>
      </p:sp>
      <p:sp>
        <p:nvSpPr>
          <p:cNvPr id="193" name="Segnaposto piè di pagina 4">
            <a:extLst>
              <a:ext uri="{FF2B5EF4-FFF2-40B4-BE49-F238E27FC236}">
                <a16:creationId xmlns:a16="http://schemas.microsoft.com/office/drawing/2014/main" id="{B6E38A1E-AF37-4A09-9B69-65397A079362}"/>
              </a:ext>
            </a:extLst>
          </p:cNvPr>
          <p:cNvSpPr>
            <a:spLocks noGrp="1"/>
          </p:cNvSpPr>
          <p:nvPr>
            <p:ph type="ftr" sz="quarter" idx="11"/>
          </p:nvPr>
        </p:nvSpPr>
        <p:spPr>
          <a:xfrm>
            <a:off x="8727198" y="6350000"/>
            <a:ext cx="2286000" cy="365125"/>
          </a:xfrm>
        </p:spPr>
        <p:txBody>
          <a:bodyPr rtlCol="0"/>
          <a:lstStyle>
            <a:lvl1pPr>
              <a:defRPr lang="it-IT">
                <a:solidFill>
                  <a:schemeClr val="bg1"/>
                </a:solidFill>
              </a:defRPr>
            </a:lvl1pPr>
          </a:lstStyle>
          <a:p>
            <a:pPr rtl="0"/>
            <a:r>
              <a:rPr lang="it-IT"/>
              <a:t>Titolo presentazione</a:t>
            </a:r>
          </a:p>
        </p:txBody>
      </p:sp>
      <p:sp>
        <p:nvSpPr>
          <p:cNvPr id="194" name="Segnaposto numero diapositiva 5">
            <a:extLst>
              <a:ext uri="{FF2B5EF4-FFF2-40B4-BE49-F238E27FC236}">
                <a16:creationId xmlns:a16="http://schemas.microsoft.com/office/drawing/2014/main" id="{FB77B535-C760-4E32-8A7E-BF9AD08BBC39}"/>
              </a:ext>
            </a:extLst>
          </p:cNvPr>
          <p:cNvSpPr>
            <a:spLocks noGrp="1"/>
          </p:cNvSpPr>
          <p:nvPr>
            <p:ph type="sldNum" sz="quarter" idx="12"/>
          </p:nvPr>
        </p:nvSpPr>
        <p:spPr>
          <a:xfrm>
            <a:off x="11123295" y="6352847"/>
            <a:ext cx="457200" cy="365125"/>
          </a:xfrm>
        </p:spPr>
        <p:txBody>
          <a:bodyPr rtlCol="0"/>
          <a:lstStyle>
            <a:lvl1pPr>
              <a:defRPr lang="it-IT">
                <a:solidFill>
                  <a:schemeClr val="bg1"/>
                </a:solidFill>
              </a:defRPr>
            </a:lvl1pPr>
          </a:lstStyle>
          <a:p>
            <a:pPr rtl="0"/>
            <a:fld id="{B5CEABB6-07DC-46E8-9B57-56EC44A396E5}" type="slidenum">
              <a:rPr lang="it-IT" smtClean="0"/>
              <a:pPr rtl="0"/>
              <a:t>‹#›</a:t>
            </a:fld>
            <a:endParaRPr lang="it-IT"/>
          </a:p>
        </p:txBody>
      </p:sp>
    </p:spTree>
    <p:extLst>
      <p:ext uri="{BB962C8B-B14F-4D97-AF65-F5344CB8AC3E}">
        <p14:creationId xmlns:p14="http://schemas.microsoft.com/office/powerpoint/2010/main" val="64770521"/>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5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ue contenuti 1">
    <p:bg>
      <p:bgPr>
        <a:solidFill>
          <a:schemeClr val="tx2"/>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6ACA106-0FC3-4FE9-9338-4AC3D15608E5}"/>
              </a:ext>
            </a:extLst>
          </p:cNvPr>
          <p:cNvSpPr>
            <a:spLocks noGrp="1"/>
          </p:cNvSpPr>
          <p:nvPr>
            <p:ph type="title" hasCustomPrompt="1"/>
          </p:nvPr>
        </p:nvSpPr>
        <p:spPr>
          <a:xfrm>
            <a:off x="771736" y="896112"/>
            <a:ext cx="9389288" cy="1362456"/>
          </a:xfrm>
        </p:spPr>
        <p:txBody>
          <a:bodyPr rtlCol="0" anchor="t" anchorCtr="0"/>
          <a:lstStyle>
            <a:lvl1pPr>
              <a:defRPr lang="it-IT" cap="all" baseline="0">
                <a:solidFill>
                  <a:schemeClr val="accent1"/>
                </a:solidFill>
              </a:defRPr>
            </a:lvl1pPr>
          </a:lstStyle>
          <a:p>
            <a:pPr rtl="0"/>
            <a:r>
              <a:rPr lang="it-IT"/>
              <a:t>FAI CLIC PER AGGIUNGERE IL TITOLO</a:t>
            </a:r>
          </a:p>
        </p:txBody>
      </p:sp>
      <p:grpSp>
        <p:nvGrpSpPr>
          <p:cNvPr id="5" name="Gruppo 4">
            <a:extLst>
              <a:ext uri="{FF2B5EF4-FFF2-40B4-BE49-F238E27FC236}">
                <a16:creationId xmlns:a16="http://schemas.microsoft.com/office/drawing/2014/main" id="{E88DF45F-9FEA-47BE-AC15-52BE148E1814}"/>
              </a:ext>
              <a:ext uri="{C183D7F6-B498-43B3-948B-1728B52AA6E4}">
                <adec:decorative xmlns:adec="http://schemas.microsoft.com/office/drawing/2017/decorative" val="1"/>
              </a:ext>
            </a:extLst>
          </p:cNvPr>
          <p:cNvGrpSpPr/>
          <p:nvPr userDrawn="1"/>
        </p:nvGrpSpPr>
        <p:grpSpPr>
          <a:xfrm>
            <a:off x="11239499" y="0"/>
            <a:ext cx="1015984" cy="6858000"/>
            <a:chOff x="11239499" y="0"/>
            <a:chExt cx="1015984" cy="6858000"/>
          </a:xfrm>
        </p:grpSpPr>
        <p:sp>
          <p:nvSpPr>
            <p:cNvPr id="8" name="Rectangle 7">
              <a:extLst>
                <a:ext uri="{FF2B5EF4-FFF2-40B4-BE49-F238E27FC236}">
                  <a16:creationId xmlns:a16="http://schemas.microsoft.com/office/drawing/2014/main" id="{9C51E8B0-FB58-4BB5-9CDA-4A1B4DBC5E90}"/>
                </a:ext>
              </a:extLst>
            </p:cNvPr>
            <p:cNvSpPr/>
            <p:nvPr userDrawn="1"/>
          </p:nvSpPr>
          <p:spPr>
            <a:xfrm>
              <a:off x="11240499" y="4828032"/>
              <a:ext cx="1014984"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9" name="Rectangle 8">
              <a:extLst>
                <a:ext uri="{FF2B5EF4-FFF2-40B4-BE49-F238E27FC236}">
                  <a16:creationId xmlns:a16="http://schemas.microsoft.com/office/drawing/2014/main" id="{3548A0B2-480B-4F04-B7B5-67A328B174D1}"/>
                </a:ext>
              </a:extLst>
            </p:cNvPr>
            <p:cNvSpPr/>
            <p:nvPr userDrawn="1"/>
          </p:nvSpPr>
          <p:spPr>
            <a:xfrm>
              <a:off x="11240499" y="2833299"/>
              <a:ext cx="1014984"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0" name="Rectangle 9">
              <a:extLst>
                <a:ext uri="{FF2B5EF4-FFF2-40B4-BE49-F238E27FC236}">
                  <a16:creationId xmlns:a16="http://schemas.microsoft.com/office/drawing/2014/main" id="{F60A19E0-B2DF-4E35-AD7A-80B5C429C6C1}"/>
                </a:ext>
              </a:extLst>
            </p:cNvPr>
            <p:cNvSpPr/>
            <p:nvPr userDrawn="1"/>
          </p:nvSpPr>
          <p:spPr>
            <a:xfrm>
              <a:off x="11240499"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12" name="Immagine 11" descr="Motivo a strisce in bianco e nero&#10;&#10;Descrizione generata automaticamente con affidabilità bassa">
              <a:extLst>
                <a:ext uri="{FF2B5EF4-FFF2-40B4-BE49-F238E27FC236}">
                  <a16:creationId xmlns:a16="http://schemas.microsoft.com/office/drawing/2014/main" id="{9C1C8F39-77F2-4753-A57A-2FD46715F2A6}"/>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5400000">
              <a:off x="10777681" y="552957"/>
              <a:ext cx="1828800" cy="905164"/>
            </a:xfrm>
            <a:prstGeom prst="rect">
              <a:avLst/>
            </a:prstGeom>
          </p:spPr>
        </p:pic>
        <p:sp>
          <p:nvSpPr>
            <p:cNvPr id="14" name="Rectangle 13">
              <a:extLst>
                <a:ext uri="{FF2B5EF4-FFF2-40B4-BE49-F238E27FC236}">
                  <a16:creationId xmlns:a16="http://schemas.microsoft.com/office/drawing/2014/main" id="{0A6AF7B2-2B49-4313-AA4E-3FD77CF46A04}"/>
                </a:ext>
              </a:extLst>
            </p:cNvPr>
            <p:cNvSpPr/>
            <p:nvPr userDrawn="1"/>
          </p:nvSpPr>
          <p:spPr>
            <a:xfrm>
              <a:off x="11240499" y="2029863"/>
              <a:ext cx="1014984"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26" name="Elemento grafico 25">
              <a:extLst>
                <a:ext uri="{FF2B5EF4-FFF2-40B4-BE49-F238E27FC236}">
                  <a16:creationId xmlns:a16="http://schemas.microsoft.com/office/drawing/2014/main" id="{E9AA5A01-9E59-4C92-9634-32DB51F918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10880040" y="5394960"/>
              <a:ext cx="1828800" cy="914400"/>
            </a:xfrm>
            <a:prstGeom prst="rect">
              <a:avLst/>
            </a:prstGeom>
          </p:spPr>
        </p:pic>
        <p:sp>
          <p:nvSpPr>
            <p:cNvPr id="16" name="Freeform: Shape 15">
              <a:extLst>
                <a:ext uri="{FF2B5EF4-FFF2-40B4-BE49-F238E27FC236}">
                  <a16:creationId xmlns:a16="http://schemas.microsoft.com/office/drawing/2014/main" id="{1D3A8643-F793-41FD-AA08-DC814719C40C}"/>
                </a:ext>
              </a:extLst>
            </p:cNvPr>
            <p:cNvSpPr/>
            <p:nvPr userDrawn="1"/>
          </p:nvSpPr>
          <p:spPr>
            <a:xfrm>
              <a:off x="11250235" y="4949368"/>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pic>
          <p:nvPicPr>
            <p:cNvPr id="31" name="Elemento grafico 30">
              <a:extLst>
                <a:ext uri="{FF2B5EF4-FFF2-40B4-BE49-F238E27FC236}">
                  <a16:creationId xmlns:a16="http://schemas.microsoft.com/office/drawing/2014/main" id="{F50D01F0-AD27-490F-8044-37B2D9E2332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0793035" y="3391083"/>
              <a:ext cx="1828800" cy="914400"/>
            </a:xfrm>
            <a:prstGeom prst="rect">
              <a:avLst/>
            </a:prstGeom>
          </p:spPr>
        </p:pic>
      </p:grpSp>
      <p:sp>
        <p:nvSpPr>
          <p:cNvPr id="32" name="Segnaposto data 3">
            <a:extLst>
              <a:ext uri="{FF2B5EF4-FFF2-40B4-BE49-F238E27FC236}">
                <a16:creationId xmlns:a16="http://schemas.microsoft.com/office/drawing/2014/main" id="{417A4AF6-C906-4001-BDD2-33E116318583}"/>
              </a:ext>
            </a:extLst>
          </p:cNvPr>
          <p:cNvSpPr>
            <a:spLocks noGrp="1"/>
          </p:cNvSpPr>
          <p:nvPr>
            <p:ph type="dt" sz="half" idx="10"/>
          </p:nvPr>
        </p:nvSpPr>
        <p:spPr>
          <a:xfrm>
            <a:off x="771735" y="6353175"/>
            <a:ext cx="1097280" cy="365125"/>
          </a:xfrm>
        </p:spPr>
        <p:txBody>
          <a:bodyPr rtlCol="0"/>
          <a:lstStyle>
            <a:lvl1pPr>
              <a:defRPr lang="it-IT">
                <a:solidFill>
                  <a:schemeClr val="tx1">
                    <a:lumMod val="75000"/>
                    <a:lumOff val="25000"/>
                  </a:schemeClr>
                </a:solidFill>
              </a:defRPr>
            </a:lvl1pPr>
          </a:lstStyle>
          <a:p>
            <a:pPr rtl="0"/>
            <a:fld id="{5FD328E9-7DAD-4F79-8FA0-40FEA8F9722C}" type="datetime1">
              <a:rPr lang="it-IT" smtClean="0"/>
              <a:t>29/11/2024</a:t>
            </a:fld>
            <a:endParaRPr lang="it-IT"/>
          </a:p>
        </p:txBody>
      </p:sp>
      <p:sp>
        <p:nvSpPr>
          <p:cNvPr id="33" name="Segnaposto piè di pagina 4">
            <a:extLst>
              <a:ext uri="{FF2B5EF4-FFF2-40B4-BE49-F238E27FC236}">
                <a16:creationId xmlns:a16="http://schemas.microsoft.com/office/drawing/2014/main" id="{5D94E674-98A0-4C77-80E5-084E3946B242}"/>
              </a:ext>
            </a:extLst>
          </p:cNvPr>
          <p:cNvSpPr>
            <a:spLocks noGrp="1"/>
          </p:cNvSpPr>
          <p:nvPr>
            <p:ph type="ftr" sz="quarter" idx="11"/>
          </p:nvPr>
        </p:nvSpPr>
        <p:spPr>
          <a:xfrm>
            <a:off x="5424487" y="6350000"/>
            <a:ext cx="2286000" cy="365125"/>
          </a:xfrm>
        </p:spPr>
        <p:txBody>
          <a:bodyPr rtlCol="0"/>
          <a:lstStyle>
            <a:lvl1pPr>
              <a:defRPr lang="it-IT">
                <a:solidFill>
                  <a:schemeClr val="tx1">
                    <a:lumMod val="75000"/>
                    <a:lumOff val="25000"/>
                  </a:schemeClr>
                </a:solidFill>
              </a:defRPr>
            </a:lvl1pPr>
          </a:lstStyle>
          <a:p>
            <a:pPr rtl="0"/>
            <a:r>
              <a:rPr lang="it-IT"/>
              <a:t>Titolo presentazione</a:t>
            </a:r>
          </a:p>
        </p:txBody>
      </p:sp>
      <p:sp>
        <p:nvSpPr>
          <p:cNvPr id="34" name="Segnaposto numero diapositiva 5">
            <a:extLst>
              <a:ext uri="{FF2B5EF4-FFF2-40B4-BE49-F238E27FC236}">
                <a16:creationId xmlns:a16="http://schemas.microsoft.com/office/drawing/2014/main" id="{36214990-C58C-4D62-9381-40A242460690}"/>
              </a:ext>
            </a:extLst>
          </p:cNvPr>
          <p:cNvSpPr>
            <a:spLocks noGrp="1"/>
          </p:cNvSpPr>
          <p:nvPr>
            <p:ph type="sldNum" sz="quarter" idx="12"/>
          </p:nvPr>
        </p:nvSpPr>
        <p:spPr>
          <a:xfrm>
            <a:off x="11123295" y="6356350"/>
            <a:ext cx="457200" cy="365125"/>
          </a:xfrm>
        </p:spPr>
        <p:txBody>
          <a:bodyPr rtlCol="0"/>
          <a:lstStyle>
            <a:lvl1pPr>
              <a:defRPr lang="it-IT">
                <a:solidFill>
                  <a:schemeClr val="bg1"/>
                </a:solidFill>
              </a:defRPr>
            </a:lvl1pPr>
          </a:lstStyle>
          <a:p>
            <a:pPr rtl="0"/>
            <a:fld id="{B5CEABB6-07DC-46E8-9B57-56EC44A396E5}" type="slidenum">
              <a:rPr lang="it-IT" smtClean="0"/>
              <a:pPr rtl="0"/>
              <a:t>‹#›</a:t>
            </a:fld>
            <a:endParaRPr lang="it-IT"/>
          </a:p>
        </p:txBody>
      </p:sp>
      <p:sp>
        <p:nvSpPr>
          <p:cNvPr id="6" name="Segnaposto contenuto 2">
            <a:extLst>
              <a:ext uri="{FF2B5EF4-FFF2-40B4-BE49-F238E27FC236}">
                <a16:creationId xmlns:a16="http://schemas.microsoft.com/office/drawing/2014/main" id="{B135D7B7-20E9-ADCF-4417-B443AF3112FC}"/>
              </a:ext>
            </a:extLst>
          </p:cNvPr>
          <p:cNvSpPr>
            <a:spLocks noGrp="1"/>
          </p:cNvSpPr>
          <p:nvPr>
            <p:ph sz="half" idx="14" hasCustomPrompt="1"/>
          </p:nvPr>
        </p:nvSpPr>
        <p:spPr>
          <a:xfrm>
            <a:off x="771734" y="2590800"/>
            <a:ext cx="4515035" cy="3505200"/>
          </a:xfrm>
        </p:spPr>
        <p:txBody>
          <a:bodyPr rtlCol="0">
            <a:normAutofit/>
          </a:bodyPr>
          <a:lstStyle>
            <a:lvl1pPr marL="0" indent="0">
              <a:lnSpc>
                <a:spcPts val="2000"/>
              </a:lnSpc>
              <a:buFont typeface="Arial" panose="020B0604020202020204" pitchFamily="34" charset="0"/>
              <a:buNone/>
              <a:defRPr lang="it-IT" sz="1800"/>
            </a:lvl1pPr>
            <a:lvl2pPr marL="457200">
              <a:lnSpc>
                <a:spcPts val="2000"/>
              </a:lnSpc>
              <a:defRPr lang="it-IT" sz="1800"/>
            </a:lvl2pPr>
            <a:lvl3pPr marL="914400">
              <a:lnSpc>
                <a:spcPts val="2000"/>
              </a:lnSpc>
              <a:defRPr lang="it-IT" sz="1800"/>
            </a:lvl3pPr>
            <a:lvl4pPr marL="1371600">
              <a:lnSpc>
                <a:spcPts val="2000"/>
              </a:lnSpc>
              <a:defRPr lang="it-IT" sz="1800"/>
            </a:lvl4pPr>
            <a:lvl5pPr marL="1828800">
              <a:lnSpc>
                <a:spcPts val="2000"/>
              </a:lnSpc>
              <a:defRPr lang="it-IT" sz="1800"/>
            </a:lvl5pPr>
          </a:lstStyle>
          <a:p>
            <a:pPr lvl="0" rtl="0"/>
            <a:r>
              <a:rPr lang="it-IT"/>
              <a:t>Fai clic per aggiungere contenuto</a:t>
            </a:r>
          </a:p>
          <a:p>
            <a:pPr lvl="1" rtl="0"/>
            <a:r>
              <a:rPr lang="it-IT"/>
              <a:t>Secondo livello</a:t>
            </a:r>
          </a:p>
          <a:p>
            <a:pPr lvl="2" rtl="0"/>
            <a:r>
              <a:rPr lang="it-IT"/>
              <a:t>Terzo livello</a:t>
            </a:r>
          </a:p>
          <a:p>
            <a:pPr lvl="3" rtl="0"/>
            <a:r>
              <a:rPr lang="it-IT"/>
              <a:t>Quarto livello</a:t>
            </a:r>
          </a:p>
          <a:p>
            <a:pPr lvl="4" rtl="0"/>
            <a:r>
              <a:rPr lang="it-IT"/>
              <a:t>Quinto livello</a:t>
            </a:r>
          </a:p>
        </p:txBody>
      </p:sp>
      <p:sp>
        <p:nvSpPr>
          <p:cNvPr id="7" name="Segnaposto contenuto 2">
            <a:extLst>
              <a:ext uri="{FF2B5EF4-FFF2-40B4-BE49-F238E27FC236}">
                <a16:creationId xmlns:a16="http://schemas.microsoft.com/office/drawing/2014/main" id="{5D4468C5-0B68-8408-80C5-F8681CA98918}"/>
              </a:ext>
            </a:extLst>
          </p:cNvPr>
          <p:cNvSpPr>
            <a:spLocks noGrp="1"/>
          </p:cNvSpPr>
          <p:nvPr>
            <p:ph sz="half" idx="15" hasCustomPrompt="1"/>
          </p:nvPr>
        </p:nvSpPr>
        <p:spPr>
          <a:xfrm>
            <a:off x="5645989" y="2590800"/>
            <a:ext cx="4515035" cy="3505200"/>
          </a:xfrm>
        </p:spPr>
        <p:txBody>
          <a:bodyPr rtlCol="0">
            <a:normAutofit/>
          </a:bodyPr>
          <a:lstStyle>
            <a:lvl1pPr marL="0" indent="0">
              <a:lnSpc>
                <a:spcPts val="2000"/>
              </a:lnSpc>
              <a:buFont typeface="Arial" panose="020B0604020202020204" pitchFamily="34" charset="0"/>
              <a:buNone/>
              <a:defRPr lang="it-IT" sz="1800"/>
            </a:lvl1pPr>
            <a:lvl2pPr marL="457200">
              <a:lnSpc>
                <a:spcPts val="2000"/>
              </a:lnSpc>
              <a:defRPr lang="it-IT" sz="1800"/>
            </a:lvl2pPr>
            <a:lvl3pPr marL="914400">
              <a:lnSpc>
                <a:spcPts val="2000"/>
              </a:lnSpc>
              <a:defRPr lang="it-IT" sz="1800"/>
            </a:lvl3pPr>
            <a:lvl4pPr marL="1371600">
              <a:lnSpc>
                <a:spcPts val="2000"/>
              </a:lnSpc>
              <a:defRPr lang="it-IT" sz="1800"/>
            </a:lvl4pPr>
            <a:lvl5pPr marL="1828800">
              <a:lnSpc>
                <a:spcPts val="2000"/>
              </a:lnSpc>
              <a:defRPr lang="it-IT" sz="1800"/>
            </a:lvl5pPr>
          </a:lstStyle>
          <a:p>
            <a:pPr lvl="0" rtl="0"/>
            <a:r>
              <a:rPr lang="it-IT"/>
              <a:t>Fai clic per aggiungere contenuto</a:t>
            </a:r>
          </a:p>
          <a:p>
            <a:pPr lvl="1" rtl="0"/>
            <a:r>
              <a:rPr lang="it-IT"/>
              <a:t>Secondo livello</a:t>
            </a:r>
          </a:p>
          <a:p>
            <a:pPr lvl="2" rtl="0"/>
            <a:r>
              <a:rPr lang="it-IT"/>
              <a:t>Terzo livello</a:t>
            </a:r>
          </a:p>
          <a:p>
            <a:pPr lvl="3" rtl="0"/>
            <a:r>
              <a:rPr lang="it-IT"/>
              <a:t>Quarto livello</a:t>
            </a:r>
          </a:p>
          <a:p>
            <a:pPr lvl="4" rtl="0"/>
            <a:r>
              <a:rPr lang="it-IT"/>
              <a:t>Quinto livello</a:t>
            </a:r>
          </a:p>
        </p:txBody>
      </p:sp>
    </p:spTree>
    <p:extLst>
      <p:ext uri="{BB962C8B-B14F-4D97-AF65-F5344CB8AC3E}">
        <p14:creationId xmlns:p14="http://schemas.microsoft.com/office/powerpoint/2010/main" val="988813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ue contenuti 2">
    <p:bg>
      <p:bgPr>
        <a:solidFill>
          <a:schemeClr val="accent6">
            <a:lumMod val="60000"/>
            <a:lumOff val="40000"/>
          </a:schemeClr>
        </a:solidFill>
        <a:effectLst/>
      </p:bgPr>
    </p:bg>
    <p:spTree>
      <p:nvGrpSpPr>
        <p:cNvPr id="1" name=""/>
        <p:cNvGrpSpPr/>
        <p:nvPr/>
      </p:nvGrpSpPr>
      <p:grpSpPr>
        <a:xfrm>
          <a:off x="0" y="0"/>
          <a:ext cx="0" cy="0"/>
          <a:chOff x="0" y="0"/>
          <a:chExt cx="0" cy="0"/>
        </a:xfrm>
      </p:grpSpPr>
      <p:pic>
        <p:nvPicPr>
          <p:cNvPr id="26" name="Elemento grafico 25">
            <a:extLst>
              <a:ext uri="{FF2B5EF4-FFF2-40B4-BE49-F238E27FC236}">
                <a16:creationId xmlns:a16="http://schemas.microsoft.com/office/drawing/2014/main" id="{E1BC9BFE-80C0-4DA9-92DB-070C41E412B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8097646">
            <a:off x="403102" y="-983359"/>
            <a:ext cx="2029968" cy="2029968"/>
          </a:xfrm>
          <a:prstGeom prst="rect">
            <a:avLst/>
          </a:prstGeom>
        </p:spPr>
      </p:pic>
      <p:sp>
        <p:nvSpPr>
          <p:cNvPr id="8" name="Rettangolo 23">
            <a:extLst>
              <a:ext uri="{FF2B5EF4-FFF2-40B4-BE49-F238E27FC236}">
                <a16:creationId xmlns:a16="http://schemas.microsoft.com/office/drawing/2014/main" id="{F5ED01E4-35BF-4165-86B2-E3BDFD91DEE3}"/>
              </a:ext>
              <a:ext uri="{C183D7F6-B498-43B3-948B-1728B52AA6E4}">
                <adec:decorative xmlns:adec="http://schemas.microsoft.com/office/drawing/2017/decorative" val="1"/>
              </a:ext>
            </a:extLst>
          </p:cNvPr>
          <p:cNvSpPr/>
          <p:nvPr userDrawn="1"/>
        </p:nvSpPr>
        <p:spPr>
          <a:xfrm rot="13508190">
            <a:off x="-1025089" y="458228"/>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9" name="Elemento grafico 8">
            <a:extLst>
              <a:ext uri="{FF2B5EF4-FFF2-40B4-BE49-F238E27FC236}">
                <a16:creationId xmlns:a16="http://schemas.microsoft.com/office/drawing/2014/main" id="{B7E6DD28-C71B-4484-973A-D12A27730009}"/>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8902533">
            <a:off x="407892" y="1900474"/>
            <a:ext cx="2029968" cy="2029968"/>
          </a:xfrm>
          <a:prstGeom prst="rect">
            <a:avLst/>
          </a:prstGeom>
        </p:spPr>
      </p:pic>
      <p:sp>
        <p:nvSpPr>
          <p:cNvPr id="11" name="Rettangolo 23">
            <a:extLst>
              <a:ext uri="{FF2B5EF4-FFF2-40B4-BE49-F238E27FC236}">
                <a16:creationId xmlns:a16="http://schemas.microsoft.com/office/drawing/2014/main" id="{AB403917-256D-4254-A12F-F8BD19470C42}"/>
              </a:ext>
              <a:ext uri="{C183D7F6-B498-43B3-948B-1728B52AA6E4}">
                <adec:decorative xmlns:adec="http://schemas.microsoft.com/office/drawing/2017/decorative" val="1"/>
              </a:ext>
            </a:extLst>
          </p:cNvPr>
          <p:cNvSpPr/>
          <p:nvPr userDrawn="1"/>
        </p:nvSpPr>
        <p:spPr>
          <a:xfrm rot="18900000">
            <a:off x="413443" y="1923515"/>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12" name="Elemento grafico 11">
            <a:extLst>
              <a:ext uri="{FF2B5EF4-FFF2-40B4-BE49-F238E27FC236}">
                <a16:creationId xmlns:a16="http://schemas.microsoft.com/office/drawing/2014/main" id="{EB06A536-5FCB-4761-9EFF-D54BE44B1FD9}"/>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2708786">
            <a:off x="-1021285" y="3355869"/>
            <a:ext cx="2029968" cy="2029968"/>
          </a:xfrm>
          <a:prstGeom prst="rect">
            <a:avLst/>
          </a:prstGeom>
        </p:spPr>
      </p:pic>
      <p:pic>
        <p:nvPicPr>
          <p:cNvPr id="13" name="Elemento grafico 12">
            <a:extLst>
              <a:ext uri="{FF2B5EF4-FFF2-40B4-BE49-F238E27FC236}">
                <a16:creationId xmlns:a16="http://schemas.microsoft.com/office/drawing/2014/main" id="{3B73C61F-3D48-4791-8280-D98D2C01E0C1}"/>
              </a:ext>
              <a:ext uri="{C183D7F6-B498-43B3-948B-1728B52AA6E4}">
                <adec:decorative xmlns:adec="http://schemas.microsoft.com/office/drawing/2017/decorative" val="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13489227">
            <a:off x="1859807" y="3357927"/>
            <a:ext cx="2029968" cy="2029968"/>
          </a:xfrm>
          <a:prstGeom prst="rect">
            <a:avLst/>
          </a:prstGeom>
        </p:spPr>
      </p:pic>
      <p:grpSp>
        <p:nvGrpSpPr>
          <p:cNvPr id="21" name="Gruppo 20">
            <a:extLst>
              <a:ext uri="{FF2B5EF4-FFF2-40B4-BE49-F238E27FC236}">
                <a16:creationId xmlns:a16="http://schemas.microsoft.com/office/drawing/2014/main" id="{94213EEF-F759-4045-9F53-49C1B4ECED53}"/>
              </a:ext>
              <a:ext uri="{C183D7F6-B498-43B3-948B-1728B52AA6E4}">
                <adec:decorative xmlns:adec="http://schemas.microsoft.com/office/drawing/2017/decorative" val="1"/>
              </a:ext>
            </a:extLst>
          </p:cNvPr>
          <p:cNvGrpSpPr/>
          <p:nvPr userDrawn="1"/>
        </p:nvGrpSpPr>
        <p:grpSpPr>
          <a:xfrm>
            <a:off x="-7411" y="5806395"/>
            <a:ext cx="2870810" cy="1000774"/>
            <a:chOff x="-13699" y="5839164"/>
            <a:chExt cx="2862790" cy="1000774"/>
          </a:xfrm>
        </p:grpSpPr>
        <p:sp>
          <p:nvSpPr>
            <p:cNvPr id="91" name="Freeform: Shape 90">
              <a:extLst>
                <a:ext uri="{FF2B5EF4-FFF2-40B4-BE49-F238E27FC236}">
                  <a16:creationId xmlns:a16="http://schemas.microsoft.com/office/drawing/2014/main" id="{2EA4D38A-6ACD-4296-B454-E5BD7EAC7990}"/>
                </a:ext>
              </a:extLst>
            </p:cNvPr>
            <p:cNvSpPr/>
            <p:nvPr userDrawn="1"/>
          </p:nvSpPr>
          <p:spPr>
            <a:xfrm>
              <a:off x="-13699" y="5839164"/>
              <a:ext cx="2862790" cy="28868"/>
            </a:xfrm>
            <a:custGeom>
              <a:avLst/>
              <a:gdLst>
                <a:gd name="connsiteX0" fmla="*/ 0 w 2862790"/>
                <a:gd name="connsiteY0" fmla="*/ 0 h 28868"/>
                <a:gd name="connsiteX1" fmla="*/ 2862790 w 2862790"/>
                <a:gd name="connsiteY1" fmla="*/ 0 h 28868"/>
                <a:gd name="connsiteX2" fmla="*/ 2833921 w 2862790"/>
                <a:gd name="connsiteY2" fmla="*/ 28868 h 28868"/>
                <a:gd name="connsiteX3" fmla="*/ 28868 w 2862790"/>
                <a:gd name="connsiteY3" fmla="*/ 28868 h 28868"/>
                <a:gd name="connsiteX4" fmla="*/ 0 w 286279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2790" h="28868">
                  <a:moveTo>
                    <a:pt x="0" y="0"/>
                  </a:moveTo>
                  <a:lnTo>
                    <a:pt x="2862790" y="0"/>
                  </a:lnTo>
                  <a:lnTo>
                    <a:pt x="2833921"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90" name="Freeform: Shape 89">
              <a:extLst>
                <a:ext uri="{FF2B5EF4-FFF2-40B4-BE49-F238E27FC236}">
                  <a16:creationId xmlns:a16="http://schemas.microsoft.com/office/drawing/2014/main" id="{74E32D04-F635-443B-B642-A509F0473CB5}"/>
                </a:ext>
              </a:extLst>
            </p:cNvPr>
            <p:cNvSpPr/>
            <p:nvPr userDrawn="1"/>
          </p:nvSpPr>
          <p:spPr>
            <a:xfrm>
              <a:off x="47246" y="5900109"/>
              <a:ext cx="2740900" cy="28868"/>
            </a:xfrm>
            <a:custGeom>
              <a:avLst/>
              <a:gdLst>
                <a:gd name="connsiteX0" fmla="*/ 0 w 2740900"/>
                <a:gd name="connsiteY0" fmla="*/ 0 h 28868"/>
                <a:gd name="connsiteX1" fmla="*/ 2740900 w 2740900"/>
                <a:gd name="connsiteY1" fmla="*/ 0 h 28868"/>
                <a:gd name="connsiteX2" fmla="*/ 2712032 w 2740900"/>
                <a:gd name="connsiteY2" fmla="*/ 28868 h 28868"/>
                <a:gd name="connsiteX3" fmla="*/ 28868 w 2740900"/>
                <a:gd name="connsiteY3" fmla="*/ 28868 h 28868"/>
                <a:gd name="connsiteX4" fmla="*/ 0 w 274090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0900" h="28868">
                  <a:moveTo>
                    <a:pt x="0" y="0"/>
                  </a:moveTo>
                  <a:lnTo>
                    <a:pt x="2740900" y="0"/>
                  </a:lnTo>
                  <a:lnTo>
                    <a:pt x="2712032"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89" name="Freeform: Shape 88">
              <a:extLst>
                <a:ext uri="{FF2B5EF4-FFF2-40B4-BE49-F238E27FC236}">
                  <a16:creationId xmlns:a16="http://schemas.microsoft.com/office/drawing/2014/main" id="{C95F7659-0C0B-4798-8392-E6B36B62DEA4}"/>
                </a:ext>
              </a:extLst>
            </p:cNvPr>
            <p:cNvSpPr/>
            <p:nvPr userDrawn="1"/>
          </p:nvSpPr>
          <p:spPr>
            <a:xfrm>
              <a:off x="108992" y="5960251"/>
              <a:ext cx="2619012" cy="29671"/>
            </a:xfrm>
            <a:custGeom>
              <a:avLst/>
              <a:gdLst>
                <a:gd name="connsiteX0" fmla="*/ 0 w 2619012"/>
                <a:gd name="connsiteY0" fmla="*/ 0 h 29671"/>
                <a:gd name="connsiteX1" fmla="*/ 2619012 w 2619012"/>
                <a:gd name="connsiteY1" fmla="*/ 0 h 29671"/>
                <a:gd name="connsiteX2" fmla="*/ 2590143 w 2619012"/>
                <a:gd name="connsiteY2" fmla="*/ 28868 h 29671"/>
                <a:gd name="connsiteX3" fmla="*/ 28067 w 2619012"/>
                <a:gd name="connsiteY3" fmla="*/ 29671 h 29671"/>
                <a:gd name="connsiteX4" fmla="*/ 28869 w 2619012"/>
                <a:gd name="connsiteY4" fmla="*/ 28869 h 29671"/>
                <a:gd name="connsiteX5" fmla="*/ 0 w 2619012"/>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012" h="29671">
                  <a:moveTo>
                    <a:pt x="0" y="0"/>
                  </a:moveTo>
                  <a:lnTo>
                    <a:pt x="2619012" y="0"/>
                  </a:lnTo>
                  <a:lnTo>
                    <a:pt x="2590143" y="28868"/>
                  </a:lnTo>
                  <a:lnTo>
                    <a:pt x="28067" y="29671"/>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88" name="Freeform: Shape 87">
              <a:extLst>
                <a:ext uri="{FF2B5EF4-FFF2-40B4-BE49-F238E27FC236}">
                  <a16:creationId xmlns:a16="http://schemas.microsoft.com/office/drawing/2014/main" id="{ABB69ABA-A9D2-4649-A1AB-E12AA2D2C8E7}"/>
                </a:ext>
              </a:extLst>
            </p:cNvPr>
            <p:cNvSpPr/>
            <p:nvPr userDrawn="1"/>
          </p:nvSpPr>
          <p:spPr>
            <a:xfrm>
              <a:off x="169937" y="6021196"/>
              <a:ext cx="2497122" cy="29670"/>
            </a:xfrm>
            <a:custGeom>
              <a:avLst/>
              <a:gdLst>
                <a:gd name="connsiteX0" fmla="*/ 0 w 2497122"/>
                <a:gd name="connsiteY0" fmla="*/ 0 h 29670"/>
                <a:gd name="connsiteX1" fmla="*/ 2497122 w 2497122"/>
                <a:gd name="connsiteY1" fmla="*/ 0 h 29670"/>
                <a:gd name="connsiteX2" fmla="*/ 2468254 w 2497122"/>
                <a:gd name="connsiteY2" fmla="*/ 28868 h 29670"/>
                <a:gd name="connsiteX3" fmla="*/ 28066 w 2497122"/>
                <a:gd name="connsiteY3" fmla="*/ 29670 h 29670"/>
                <a:gd name="connsiteX4" fmla="*/ 28868 w 2497122"/>
                <a:gd name="connsiteY4" fmla="*/ 28868 h 29670"/>
                <a:gd name="connsiteX5" fmla="*/ 0 w 2497122"/>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7122" h="29670">
                  <a:moveTo>
                    <a:pt x="0" y="0"/>
                  </a:moveTo>
                  <a:lnTo>
                    <a:pt x="2497122" y="0"/>
                  </a:lnTo>
                  <a:lnTo>
                    <a:pt x="2468254"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87" name="Freeform: Shape 86">
              <a:extLst>
                <a:ext uri="{FF2B5EF4-FFF2-40B4-BE49-F238E27FC236}">
                  <a16:creationId xmlns:a16="http://schemas.microsoft.com/office/drawing/2014/main" id="{8B88CE23-E34F-470C-8C56-46C08322365F}"/>
                </a:ext>
              </a:extLst>
            </p:cNvPr>
            <p:cNvSpPr/>
            <p:nvPr userDrawn="1"/>
          </p:nvSpPr>
          <p:spPr>
            <a:xfrm>
              <a:off x="229279" y="6082140"/>
              <a:ext cx="2376837" cy="28869"/>
            </a:xfrm>
            <a:custGeom>
              <a:avLst/>
              <a:gdLst>
                <a:gd name="connsiteX0" fmla="*/ 0 w 2376837"/>
                <a:gd name="connsiteY0" fmla="*/ 0 h 28869"/>
                <a:gd name="connsiteX1" fmla="*/ 2376837 w 2376837"/>
                <a:gd name="connsiteY1" fmla="*/ 0 h 28869"/>
                <a:gd name="connsiteX2" fmla="*/ 2347968 w 2376837"/>
                <a:gd name="connsiteY2" fmla="*/ 28868 h 28869"/>
                <a:gd name="connsiteX3" fmla="*/ 28868 w 2376837"/>
                <a:gd name="connsiteY3" fmla="*/ 28869 h 28869"/>
                <a:gd name="connsiteX4" fmla="*/ 0 w 2376837"/>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837" h="28869">
                  <a:moveTo>
                    <a:pt x="0" y="0"/>
                  </a:moveTo>
                  <a:lnTo>
                    <a:pt x="2376837" y="0"/>
                  </a:lnTo>
                  <a:lnTo>
                    <a:pt x="2347968"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86" name="Freeform: Shape 85">
              <a:extLst>
                <a:ext uri="{FF2B5EF4-FFF2-40B4-BE49-F238E27FC236}">
                  <a16:creationId xmlns:a16="http://schemas.microsoft.com/office/drawing/2014/main" id="{75BCEDE2-961E-42E0-AF9C-3D070C974007}"/>
                </a:ext>
              </a:extLst>
            </p:cNvPr>
            <p:cNvSpPr/>
            <p:nvPr userDrawn="1"/>
          </p:nvSpPr>
          <p:spPr>
            <a:xfrm>
              <a:off x="290222" y="6143085"/>
              <a:ext cx="2254948" cy="28868"/>
            </a:xfrm>
            <a:custGeom>
              <a:avLst/>
              <a:gdLst>
                <a:gd name="connsiteX0" fmla="*/ 0 w 2254948"/>
                <a:gd name="connsiteY0" fmla="*/ 0 h 28868"/>
                <a:gd name="connsiteX1" fmla="*/ 2254948 w 2254948"/>
                <a:gd name="connsiteY1" fmla="*/ 0 h 28868"/>
                <a:gd name="connsiteX2" fmla="*/ 2226080 w 2254948"/>
                <a:gd name="connsiteY2" fmla="*/ 28868 h 28868"/>
                <a:gd name="connsiteX3" fmla="*/ 28868 w 2254948"/>
                <a:gd name="connsiteY3" fmla="*/ 28868 h 28868"/>
                <a:gd name="connsiteX4" fmla="*/ 0 w 2254948"/>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948" h="28868">
                  <a:moveTo>
                    <a:pt x="0" y="0"/>
                  </a:moveTo>
                  <a:lnTo>
                    <a:pt x="2254948" y="0"/>
                  </a:lnTo>
                  <a:lnTo>
                    <a:pt x="2226080"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85" name="Freeform: Shape 84">
              <a:extLst>
                <a:ext uri="{FF2B5EF4-FFF2-40B4-BE49-F238E27FC236}">
                  <a16:creationId xmlns:a16="http://schemas.microsoft.com/office/drawing/2014/main" id="{FB930397-7A2A-4C50-9EC9-7E3107D065D2}"/>
                </a:ext>
              </a:extLst>
            </p:cNvPr>
            <p:cNvSpPr/>
            <p:nvPr userDrawn="1"/>
          </p:nvSpPr>
          <p:spPr>
            <a:xfrm>
              <a:off x="351970" y="6203227"/>
              <a:ext cx="2133059" cy="29671"/>
            </a:xfrm>
            <a:custGeom>
              <a:avLst/>
              <a:gdLst>
                <a:gd name="connsiteX0" fmla="*/ 2133059 w 2133059"/>
                <a:gd name="connsiteY0" fmla="*/ 0 h 29671"/>
                <a:gd name="connsiteX1" fmla="*/ 2104190 w 2133059"/>
                <a:gd name="connsiteY1" fmla="*/ 28869 h 29671"/>
                <a:gd name="connsiteX2" fmla="*/ 28066 w 2133059"/>
                <a:gd name="connsiteY2" fmla="*/ 29671 h 29671"/>
                <a:gd name="connsiteX3" fmla="*/ 28868 w 2133059"/>
                <a:gd name="connsiteY3" fmla="*/ 28869 h 29671"/>
                <a:gd name="connsiteX4" fmla="*/ 0 w 2133059"/>
                <a:gd name="connsiteY4" fmla="*/ 1 h 29671"/>
                <a:gd name="connsiteX5" fmla="*/ 2133059 w 2133059"/>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3059" h="29671">
                  <a:moveTo>
                    <a:pt x="2133059" y="0"/>
                  </a:moveTo>
                  <a:lnTo>
                    <a:pt x="2104190" y="28869"/>
                  </a:lnTo>
                  <a:lnTo>
                    <a:pt x="28066" y="29671"/>
                  </a:lnTo>
                  <a:lnTo>
                    <a:pt x="28868" y="28869"/>
                  </a:lnTo>
                  <a:lnTo>
                    <a:pt x="0" y="1"/>
                  </a:lnTo>
                  <a:lnTo>
                    <a:pt x="2133059"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84" name="Freeform: Shape 83">
              <a:extLst>
                <a:ext uri="{FF2B5EF4-FFF2-40B4-BE49-F238E27FC236}">
                  <a16:creationId xmlns:a16="http://schemas.microsoft.com/office/drawing/2014/main" id="{8CA98174-D81B-4241-92F9-D0D2028FFEA9}"/>
                </a:ext>
              </a:extLst>
            </p:cNvPr>
            <p:cNvSpPr/>
            <p:nvPr userDrawn="1"/>
          </p:nvSpPr>
          <p:spPr>
            <a:xfrm>
              <a:off x="411310" y="6264172"/>
              <a:ext cx="2012774" cy="28868"/>
            </a:xfrm>
            <a:custGeom>
              <a:avLst/>
              <a:gdLst>
                <a:gd name="connsiteX0" fmla="*/ 0 w 2012774"/>
                <a:gd name="connsiteY0" fmla="*/ 0 h 28868"/>
                <a:gd name="connsiteX1" fmla="*/ 2012774 w 2012774"/>
                <a:gd name="connsiteY1" fmla="*/ 0 h 28868"/>
                <a:gd name="connsiteX2" fmla="*/ 1983905 w 2012774"/>
                <a:gd name="connsiteY2" fmla="*/ 28868 h 28868"/>
                <a:gd name="connsiteX3" fmla="*/ 28868 w 2012774"/>
                <a:gd name="connsiteY3" fmla="*/ 28868 h 28868"/>
                <a:gd name="connsiteX4" fmla="*/ 0 w 201277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2774" h="28868">
                  <a:moveTo>
                    <a:pt x="0" y="0"/>
                  </a:moveTo>
                  <a:lnTo>
                    <a:pt x="2012774" y="0"/>
                  </a:lnTo>
                  <a:lnTo>
                    <a:pt x="1983905"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83" name="Freeform: Shape 82">
              <a:extLst>
                <a:ext uri="{FF2B5EF4-FFF2-40B4-BE49-F238E27FC236}">
                  <a16:creationId xmlns:a16="http://schemas.microsoft.com/office/drawing/2014/main" id="{E4CE4FB8-5E60-4288-B2FA-CF9316ED449F}"/>
                </a:ext>
              </a:extLst>
            </p:cNvPr>
            <p:cNvSpPr/>
            <p:nvPr userDrawn="1"/>
          </p:nvSpPr>
          <p:spPr>
            <a:xfrm>
              <a:off x="472255" y="6325117"/>
              <a:ext cx="1890884" cy="28868"/>
            </a:xfrm>
            <a:custGeom>
              <a:avLst/>
              <a:gdLst>
                <a:gd name="connsiteX0" fmla="*/ 0 w 1890884"/>
                <a:gd name="connsiteY0" fmla="*/ 0 h 28868"/>
                <a:gd name="connsiteX1" fmla="*/ 1890884 w 1890884"/>
                <a:gd name="connsiteY1" fmla="*/ 0 h 28868"/>
                <a:gd name="connsiteX2" fmla="*/ 1862016 w 1890884"/>
                <a:gd name="connsiteY2" fmla="*/ 28868 h 28868"/>
                <a:gd name="connsiteX3" fmla="*/ 28868 w 1890884"/>
                <a:gd name="connsiteY3" fmla="*/ 28868 h 28868"/>
                <a:gd name="connsiteX4" fmla="*/ 0 w 189088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884" h="28868">
                  <a:moveTo>
                    <a:pt x="0" y="0"/>
                  </a:moveTo>
                  <a:lnTo>
                    <a:pt x="1890884" y="0"/>
                  </a:lnTo>
                  <a:lnTo>
                    <a:pt x="1862016"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82" name="Freeform: Shape 81">
              <a:extLst>
                <a:ext uri="{FF2B5EF4-FFF2-40B4-BE49-F238E27FC236}">
                  <a16:creationId xmlns:a16="http://schemas.microsoft.com/office/drawing/2014/main" id="{6F69FE5C-0AF0-42F6-A721-9E2244C967AA}"/>
                </a:ext>
              </a:extLst>
            </p:cNvPr>
            <p:cNvSpPr/>
            <p:nvPr userDrawn="1"/>
          </p:nvSpPr>
          <p:spPr>
            <a:xfrm>
              <a:off x="533199" y="6386061"/>
              <a:ext cx="1768996" cy="28869"/>
            </a:xfrm>
            <a:custGeom>
              <a:avLst/>
              <a:gdLst>
                <a:gd name="connsiteX0" fmla="*/ 0 w 1768996"/>
                <a:gd name="connsiteY0" fmla="*/ 0 h 28869"/>
                <a:gd name="connsiteX1" fmla="*/ 1768996 w 1768996"/>
                <a:gd name="connsiteY1" fmla="*/ 0 h 28869"/>
                <a:gd name="connsiteX2" fmla="*/ 1740128 w 1768996"/>
                <a:gd name="connsiteY2" fmla="*/ 28868 h 28869"/>
                <a:gd name="connsiteX3" fmla="*/ 28869 w 1768996"/>
                <a:gd name="connsiteY3" fmla="*/ 28869 h 28869"/>
                <a:gd name="connsiteX4" fmla="*/ 0 w 1768996"/>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8996" h="28869">
                  <a:moveTo>
                    <a:pt x="0" y="0"/>
                  </a:moveTo>
                  <a:lnTo>
                    <a:pt x="1768996" y="0"/>
                  </a:lnTo>
                  <a:lnTo>
                    <a:pt x="1740128"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81" name="Freeform: Shape 80">
              <a:extLst>
                <a:ext uri="{FF2B5EF4-FFF2-40B4-BE49-F238E27FC236}">
                  <a16:creationId xmlns:a16="http://schemas.microsoft.com/office/drawing/2014/main" id="{E8311083-D41B-4770-B6A9-AFA83AAF2885}"/>
                </a:ext>
              </a:extLst>
            </p:cNvPr>
            <p:cNvSpPr/>
            <p:nvPr userDrawn="1"/>
          </p:nvSpPr>
          <p:spPr>
            <a:xfrm>
              <a:off x="594946" y="6446204"/>
              <a:ext cx="1647106" cy="29670"/>
            </a:xfrm>
            <a:custGeom>
              <a:avLst/>
              <a:gdLst>
                <a:gd name="connsiteX0" fmla="*/ 0 w 1647106"/>
                <a:gd name="connsiteY0" fmla="*/ 0 h 29670"/>
                <a:gd name="connsiteX1" fmla="*/ 1647106 w 1647106"/>
                <a:gd name="connsiteY1" fmla="*/ 0 h 29670"/>
                <a:gd name="connsiteX2" fmla="*/ 1618238 w 1647106"/>
                <a:gd name="connsiteY2" fmla="*/ 28868 h 29670"/>
                <a:gd name="connsiteX3" fmla="*/ 28066 w 1647106"/>
                <a:gd name="connsiteY3" fmla="*/ 29670 h 29670"/>
                <a:gd name="connsiteX4" fmla="*/ 28868 w 1647106"/>
                <a:gd name="connsiteY4" fmla="*/ 28868 h 29670"/>
                <a:gd name="connsiteX5" fmla="*/ 0 w 1647106"/>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7106" h="29670">
                  <a:moveTo>
                    <a:pt x="0" y="0"/>
                  </a:moveTo>
                  <a:lnTo>
                    <a:pt x="1647106" y="0"/>
                  </a:lnTo>
                  <a:lnTo>
                    <a:pt x="1618238"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80" name="Freeform: Shape 79">
              <a:extLst>
                <a:ext uri="{FF2B5EF4-FFF2-40B4-BE49-F238E27FC236}">
                  <a16:creationId xmlns:a16="http://schemas.microsoft.com/office/drawing/2014/main" id="{730A62EE-9416-445D-B0B2-018F008614B8}"/>
                </a:ext>
              </a:extLst>
            </p:cNvPr>
            <p:cNvSpPr/>
            <p:nvPr userDrawn="1"/>
          </p:nvSpPr>
          <p:spPr>
            <a:xfrm>
              <a:off x="654287" y="6507148"/>
              <a:ext cx="1526821" cy="28869"/>
            </a:xfrm>
            <a:custGeom>
              <a:avLst/>
              <a:gdLst>
                <a:gd name="connsiteX0" fmla="*/ 0 w 1526821"/>
                <a:gd name="connsiteY0" fmla="*/ 0 h 28869"/>
                <a:gd name="connsiteX1" fmla="*/ 1526821 w 1526821"/>
                <a:gd name="connsiteY1" fmla="*/ 0 h 28869"/>
                <a:gd name="connsiteX2" fmla="*/ 1497952 w 1526821"/>
                <a:gd name="connsiteY2" fmla="*/ 28868 h 28869"/>
                <a:gd name="connsiteX3" fmla="*/ 28868 w 1526821"/>
                <a:gd name="connsiteY3" fmla="*/ 28869 h 28869"/>
                <a:gd name="connsiteX4" fmla="*/ 0 w 1526821"/>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821" h="28869">
                  <a:moveTo>
                    <a:pt x="0" y="0"/>
                  </a:moveTo>
                  <a:lnTo>
                    <a:pt x="1526821" y="0"/>
                  </a:lnTo>
                  <a:lnTo>
                    <a:pt x="1497952"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79" name="Freeform: Shape 78">
              <a:extLst>
                <a:ext uri="{FF2B5EF4-FFF2-40B4-BE49-F238E27FC236}">
                  <a16:creationId xmlns:a16="http://schemas.microsoft.com/office/drawing/2014/main" id="{4A92E211-EBEF-4E62-97FD-46ECC42436DF}"/>
                </a:ext>
              </a:extLst>
            </p:cNvPr>
            <p:cNvSpPr/>
            <p:nvPr userDrawn="1"/>
          </p:nvSpPr>
          <p:spPr>
            <a:xfrm>
              <a:off x="715231" y="6568093"/>
              <a:ext cx="1404932" cy="28868"/>
            </a:xfrm>
            <a:custGeom>
              <a:avLst/>
              <a:gdLst>
                <a:gd name="connsiteX0" fmla="*/ 0 w 1404932"/>
                <a:gd name="connsiteY0" fmla="*/ 0 h 28868"/>
                <a:gd name="connsiteX1" fmla="*/ 1404932 w 1404932"/>
                <a:gd name="connsiteY1" fmla="*/ 0 h 28868"/>
                <a:gd name="connsiteX2" fmla="*/ 1376064 w 1404932"/>
                <a:gd name="connsiteY2" fmla="*/ 28868 h 28868"/>
                <a:gd name="connsiteX3" fmla="*/ 28868 w 1404932"/>
                <a:gd name="connsiteY3" fmla="*/ 28868 h 28868"/>
                <a:gd name="connsiteX4" fmla="*/ 0 w 1404932"/>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2" h="28868">
                  <a:moveTo>
                    <a:pt x="0" y="0"/>
                  </a:moveTo>
                  <a:lnTo>
                    <a:pt x="1404932" y="0"/>
                  </a:lnTo>
                  <a:lnTo>
                    <a:pt x="1376064"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78" name="Freeform: Shape 77">
              <a:extLst>
                <a:ext uri="{FF2B5EF4-FFF2-40B4-BE49-F238E27FC236}">
                  <a16:creationId xmlns:a16="http://schemas.microsoft.com/office/drawing/2014/main" id="{CC8A63A1-564C-478A-B490-96E1C76014CC}"/>
                </a:ext>
              </a:extLst>
            </p:cNvPr>
            <p:cNvSpPr/>
            <p:nvPr userDrawn="1"/>
          </p:nvSpPr>
          <p:spPr>
            <a:xfrm>
              <a:off x="776977" y="6628235"/>
              <a:ext cx="1283044" cy="29671"/>
            </a:xfrm>
            <a:custGeom>
              <a:avLst/>
              <a:gdLst>
                <a:gd name="connsiteX0" fmla="*/ 1283044 w 1283044"/>
                <a:gd name="connsiteY0" fmla="*/ 0 h 29671"/>
                <a:gd name="connsiteX1" fmla="*/ 1254175 w 1283044"/>
                <a:gd name="connsiteY1" fmla="*/ 28869 h 29671"/>
                <a:gd name="connsiteX2" fmla="*/ 28067 w 1283044"/>
                <a:gd name="connsiteY2" fmla="*/ 29671 h 29671"/>
                <a:gd name="connsiteX3" fmla="*/ 28869 w 1283044"/>
                <a:gd name="connsiteY3" fmla="*/ 28869 h 29671"/>
                <a:gd name="connsiteX4" fmla="*/ 0 w 1283044"/>
                <a:gd name="connsiteY4" fmla="*/ 1 h 29671"/>
                <a:gd name="connsiteX5" fmla="*/ 1283044 w 1283044"/>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044" h="29671">
                  <a:moveTo>
                    <a:pt x="1283044" y="0"/>
                  </a:moveTo>
                  <a:lnTo>
                    <a:pt x="1254175" y="28869"/>
                  </a:lnTo>
                  <a:lnTo>
                    <a:pt x="28067" y="29671"/>
                  </a:lnTo>
                  <a:lnTo>
                    <a:pt x="28869" y="28869"/>
                  </a:lnTo>
                  <a:lnTo>
                    <a:pt x="0" y="1"/>
                  </a:lnTo>
                  <a:lnTo>
                    <a:pt x="1283044"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77" name="Freeform: Shape 76">
              <a:extLst>
                <a:ext uri="{FF2B5EF4-FFF2-40B4-BE49-F238E27FC236}">
                  <a16:creationId xmlns:a16="http://schemas.microsoft.com/office/drawing/2014/main" id="{4162FC41-462F-4E99-AACA-F5B9C804FB14}"/>
                </a:ext>
              </a:extLst>
            </p:cNvPr>
            <p:cNvSpPr/>
            <p:nvPr userDrawn="1"/>
          </p:nvSpPr>
          <p:spPr>
            <a:xfrm>
              <a:off x="837922" y="6689180"/>
              <a:ext cx="1161154" cy="29670"/>
            </a:xfrm>
            <a:custGeom>
              <a:avLst/>
              <a:gdLst>
                <a:gd name="connsiteX0" fmla="*/ 0 w 1161154"/>
                <a:gd name="connsiteY0" fmla="*/ 0 h 29670"/>
                <a:gd name="connsiteX1" fmla="*/ 1161154 w 1161154"/>
                <a:gd name="connsiteY1" fmla="*/ 0 h 29670"/>
                <a:gd name="connsiteX2" fmla="*/ 1132285 w 1161154"/>
                <a:gd name="connsiteY2" fmla="*/ 28868 h 29670"/>
                <a:gd name="connsiteX3" fmla="*/ 28066 w 1161154"/>
                <a:gd name="connsiteY3" fmla="*/ 29670 h 29670"/>
                <a:gd name="connsiteX4" fmla="*/ 28868 w 1161154"/>
                <a:gd name="connsiteY4" fmla="*/ 28868 h 29670"/>
                <a:gd name="connsiteX5" fmla="*/ 0 w 1161154"/>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154" h="29670">
                  <a:moveTo>
                    <a:pt x="0" y="0"/>
                  </a:moveTo>
                  <a:lnTo>
                    <a:pt x="1161154" y="0"/>
                  </a:lnTo>
                  <a:lnTo>
                    <a:pt x="1132285"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76" name="Freeform: Shape 75">
              <a:extLst>
                <a:ext uri="{FF2B5EF4-FFF2-40B4-BE49-F238E27FC236}">
                  <a16:creationId xmlns:a16="http://schemas.microsoft.com/office/drawing/2014/main" id="{1F9B61AC-B03D-4064-9DE6-9818F53F333C}"/>
                </a:ext>
              </a:extLst>
            </p:cNvPr>
            <p:cNvSpPr/>
            <p:nvPr userDrawn="1"/>
          </p:nvSpPr>
          <p:spPr>
            <a:xfrm>
              <a:off x="897263" y="6750124"/>
              <a:ext cx="1040868" cy="28869"/>
            </a:xfrm>
            <a:custGeom>
              <a:avLst/>
              <a:gdLst>
                <a:gd name="connsiteX0" fmla="*/ 0 w 1040868"/>
                <a:gd name="connsiteY0" fmla="*/ 0 h 28869"/>
                <a:gd name="connsiteX1" fmla="*/ 1040868 w 1040868"/>
                <a:gd name="connsiteY1" fmla="*/ 0 h 28869"/>
                <a:gd name="connsiteX2" fmla="*/ 1012000 w 1040868"/>
                <a:gd name="connsiteY2" fmla="*/ 28869 h 28869"/>
                <a:gd name="connsiteX3" fmla="*/ 28868 w 1040868"/>
                <a:gd name="connsiteY3" fmla="*/ 28869 h 28869"/>
                <a:gd name="connsiteX4" fmla="*/ 0 w 1040868"/>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868" h="28869">
                  <a:moveTo>
                    <a:pt x="0" y="0"/>
                  </a:moveTo>
                  <a:lnTo>
                    <a:pt x="1040868" y="0"/>
                  </a:lnTo>
                  <a:lnTo>
                    <a:pt x="1012000" y="28869"/>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73" name="Freeform: Shape 72">
              <a:extLst>
                <a:ext uri="{FF2B5EF4-FFF2-40B4-BE49-F238E27FC236}">
                  <a16:creationId xmlns:a16="http://schemas.microsoft.com/office/drawing/2014/main" id="{C104BA00-790F-438D-AC93-117E23CF2099}"/>
                </a:ext>
              </a:extLst>
            </p:cNvPr>
            <p:cNvSpPr/>
            <p:nvPr userDrawn="1"/>
          </p:nvSpPr>
          <p:spPr>
            <a:xfrm>
              <a:off x="958207" y="6811069"/>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grpSp>
      <p:sp>
        <p:nvSpPr>
          <p:cNvPr id="101" name="Figura a mano libera: Forma 100">
            <a:extLst>
              <a:ext uri="{FF2B5EF4-FFF2-40B4-BE49-F238E27FC236}">
                <a16:creationId xmlns:a16="http://schemas.microsoft.com/office/drawing/2014/main" id="{788A3CD7-1915-41CF-9FB5-E6FEDCA8F19C}"/>
              </a:ext>
              <a:ext uri="{C183D7F6-B498-43B3-948B-1728B52AA6E4}">
                <adec:decorative xmlns:adec="http://schemas.microsoft.com/office/drawing/2017/decorative" val="1"/>
              </a:ext>
            </a:extLst>
          </p:cNvPr>
          <p:cNvSpPr/>
          <p:nvPr userDrawn="1"/>
        </p:nvSpPr>
        <p:spPr>
          <a:xfrm>
            <a:off x="1793659" y="5801762"/>
            <a:ext cx="1075475" cy="1058335"/>
          </a:xfrm>
          <a:custGeom>
            <a:avLst/>
            <a:gdLst>
              <a:gd name="connsiteX0" fmla="*/ 1062720 w 1062720"/>
              <a:gd name="connsiteY0" fmla="*/ 0 h 1062720"/>
              <a:gd name="connsiteX1" fmla="*/ 1062720 w 1062720"/>
              <a:gd name="connsiteY1" fmla="*/ 1062720 h 1062720"/>
              <a:gd name="connsiteX2" fmla="*/ 0 w 1062720"/>
              <a:gd name="connsiteY2" fmla="*/ 1062720 h 1062720"/>
              <a:gd name="connsiteX3" fmla="*/ 1062720 w 1062720"/>
              <a:gd name="connsiteY3" fmla="*/ 0 h 1062720"/>
            </a:gdLst>
            <a:ahLst/>
            <a:cxnLst>
              <a:cxn ang="0">
                <a:pos x="connsiteX0" y="connsiteY0"/>
              </a:cxn>
              <a:cxn ang="0">
                <a:pos x="connsiteX1" y="connsiteY1"/>
              </a:cxn>
              <a:cxn ang="0">
                <a:pos x="connsiteX2" y="connsiteY2"/>
              </a:cxn>
              <a:cxn ang="0">
                <a:pos x="connsiteX3" y="connsiteY3"/>
              </a:cxn>
            </a:cxnLst>
            <a:rect l="l" t="t" r="r" b="b"/>
            <a:pathLst>
              <a:path w="1062720" h="1062720">
                <a:moveTo>
                  <a:pt x="1062720" y="0"/>
                </a:moveTo>
                <a:lnTo>
                  <a:pt x="1062720" y="1062720"/>
                </a:lnTo>
                <a:lnTo>
                  <a:pt x="0" y="1062720"/>
                </a:lnTo>
                <a:lnTo>
                  <a:pt x="106272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163" name="Figura a mano libera: Forma 162">
            <a:extLst>
              <a:ext uri="{FF2B5EF4-FFF2-40B4-BE49-F238E27FC236}">
                <a16:creationId xmlns:a16="http://schemas.microsoft.com/office/drawing/2014/main" id="{FEE07693-1822-40D4-88A4-0F663C787D7E}"/>
              </a:ext>
              <a:ext uri="{C183D7F6-B498-43B3-948B-1728B52AA6E4}">
                <adec:decorative xmlns:adec="http://schemas.microsoft.com/office/drawing/2017/decorative" val="1"/>
              </a:ext>
            </a:extLst>
          </p:cNvPr>
          <p:cNvSpPr/>
          <p:nvPr userDrawn="1"/>
        </p:nvSpPr>
        <p:spPr>
          <a:xfrm>
            <a:off x="1035546" y="6829131"/>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sp>
        <p:nvSpPr>
          <p:cNvPr id="4" name="Titolo 1">
            <a:extLst>
              <a:ext uri="{FF2B5EF4-FFF2-40B4-BE49-F238E27FC236}">
                <a16:creationId xmlns:a16="http://schemas.microsoft.com/office/drawing/2014/main" id="{C8142DAF-BE54-C239-5685-89D55E027E4E}"/>
              </a:ext>
            </a:extLst>
          </p:cNvPr>
          <p:cNvSpPr>
            <a:spLocks noGrp="1"/>
          </p:cNvSpPr>
          <p:nvPr>
            <p:ph type="title" hasCustomPrompt="1"/>
          </p:nvPr>
        </p:nvSpPr>
        <p:spPr>
          <a:xfrm>
            <a:off x="3520440" y="896111"/>
            <a:ext cx="7889768" cy="2039341"/>
          </a:xfrm>
        </p:spPr>
        <p:txBody>
          <a:bodyPr rtlCol="0" anchor="t" anchorCtr="0"/>
          <a:lstStyle>
            <a:lvl1pPr>
              <a:defRPr lang="it-IT" cap="all" baseline="0">
                <a:solidFill>
                  <a:schemeClr val="accent1"/>
                </a:solidFill>
              </a:defRPr>
            </a:lvl1pPr>
          </a:lstStyle>
          <a:p>
            <a:pPr rtl="0"/>
            <a:r>
              <a:rPr lang="it-IT"/>
              <a:t>FAI CLIC PER AGGIUNGERE IL TITOLO</a:t>
            </a:r>
          </a:p>
        </p:txBody>
      </p:sp>
      <p:sp>
        <p:nvSpPr>
          <p:cNvPr id="10" name="Segnaposto contenuto 2">
            <a:extLst>
              <a:ext uri="{FF2B5EF4-FFF2-40B4-BE49-F238E27FC236}">
                <a16:creationId xmlns:a16="http://schemas.microsoft.com/office/drawing/2014/main" id="{5A2EBD71-EB16-773C-A6CB-C6E1259AE70B}"/>
              </a:ext>
            </a:extLst>
          </p:cNvPr>
          <p:cNvSpPr>
            <a:spLocks noGrp="1"/>
          </p:cNvSpPr>
          <p:nvPr>
            <p:ph sz="half" idx="14" hasCustomPrompt="1"/>
          </p:nvPr>
        </p:nvSpPr>
        <p:spPr>
          <a:xfrm>
            <a:off x="3520440" y="3259056"/>
            <a:ext cx="2994660" cy="3006531"/>
          </a:xfrm>
        </p:spPr>
        <p:txBody>
          <a:bodyPr rtlCol="0">
            <a:normAutofit/>
          </a:bodyPr>
          <a:lstStyle>
            <a:lvl1pPr marL="285750" indent="-285750">
              <a:lnSpc>
                <a:spcPts val="2000"/>
              </a:lnSpc>
              <a:buFont typeface="Arial" panose="020B0604020202020204" pitchFamily="34" charset="0"/>
              <a:buChar char="•"/>
              <a:defRPr lang="it-IT" sz="1800"/>
            </a:lvl1pPr>
            <a:lvl2pPr>
              <a:lnSpc>
                <a:spcPts val="2000"/>
              </a:lnSpc>
              <a:defRPr lang="it-IT" sz="1800"/>
            </a:lvl2pPr>
            <a:lvl3pPr>
              <a:lnSpc>
                <a:spcPts val="2000"/>
              </a:lnSpc>
              <a:defRPr lang="it-IT" sz="1800"/>
            </a:lvl3pPr>
            <a:lvl4pPr>
              <a:lnSpc>
                <a:spcPts val="2000"/>
              </a:lnSpc>
              <a:defRPr lang="it-IT" sz="1800"/>
            </a:lvl4pPr>
            <a:lvl5pPr>
              <a:lnSpc>
                <a:spcPts val="2000"/>
              </a:lnSpc>
              <a:defRPr lang="it-IT" sz="1800"/>
            </a:lvl5pPr>
          </a:lstStyle>
          <a:p>
            <a:pPr lvl="0" rtl="0"/>
            <a:r>
              <a:rPr lang="it-IT"/>
              <a:t>Fai clic per aggiungere contenuto</a:t>
            </a:r>
          </a:p>
          <a:p>
            <a:pPr lvl="1" rtl="0"/>
            <a:r>
              <a:rPr lang="it-IT"/>
              <a:t>Secondo livello</a:t>
            </a:r>
          </a:p>
          <a:p>
            <a:pPr lvl="2" rtl="0"/>
            <a:r>
              <a:rPr lang="it-IT"/>
              <a:t>Terzo livello</a:t>
            </a:r>
          </a:p>
        </p:txBody>
      </p:sp>
      <p:sp>
        <p:nvSpPr>
          <p:cNvPr id="6" name="Segnaposto contenuto 2">
            <a:extLst>
              <a:ext uri="{FF2B5EF4-FFF2-40B4-BE49-F238E27FC236}">
                <a16:creationId xmlns:a16="http://schemas.microsoft.com/office/drawing/2014/main" id="{56944BE1-9937-7EA2-AA56-336B8D5CAADA}"/>
              </a:ext>
            </a:extLst>
          </p:cNvPr>
          <p:cNvSpPr>
            <a:spLocks noGrp="1"/>
          </p:cNvSpPr>
          <p:nvPr>
            <p:ph sz="half" idx="1" hasCustomPrompt="1"/>
          </p:nvPr>
        </p:nvSpPr>
        <p:spPr>
          <a:xfrm>
            <a:off x="6826432" y="3253740"/>
            <a:ext cx="4580088" cy="3006531"/>
          </a:xfrm>
        </p:spPr>
        <p:txBody>
          <a:bodyPr rtlCol="0">
            <a:normAutofit/>
          </a:bodyPr>
          <a:lstStyle>
            <a:lvl1pPr marL="0" indent="0">
              <a:lnSpc>
                <a:spcPts val="2000"/>
              </a:lnSpc>
              <a:buNone/>
              <a:defRPr lang="it-IT" sz="1800"/>
            </a:lvl1pPr>
            <a:lvl2pPr marL="457200">
              <a:lnSpc>
                <a:spcPts val="2000"/>
              </a:lnSpc>
              <a:defRPr lang="it-IT" sz="1800"/>
            </a:lvl2pPr>
            <a:lvl3pPr marL="914400">
              <a:lnSpc>
                <a:spcPts val="2000"/>
              </a:lnSpc>
              <a:defRPr lang="it-IT" sz="1800"/>
            </a:lvl3pPr>
            <a:lvl4pPr marL="1371600">
              <a:lnSpc>
                <a:spcPts val="2000"/>
              </a:lnSpc>
              <a:defRPr lang="it-IT" sz="1800"/>
            </a:lvl4pPr>
            <a:lvl5pPr marL="1828800">
              <a:lnSpc>
                <a:spcPts val="2000"/>
              </a:lnSpc>
              <a:defRPr lang="it-IT" sz="1800"/>
            </a:lvl5pPr>
          </a:lstStyle>
          <a:p>
            <a:pPr lvl="0" rtl="0"/>
            <a:r>
              <a:rPr lang="it-IT"/>
              <a:t>Fai clic per aggiungere contenuto</a:t>
            </a:r>
          </a:p>
          <a:p>
            <a:pPr lvl="1" rtl="0"/>
            <a:r>
              <a:rPr lang="it-IT"/>
              <a:t>Secondo livello</a:t>
            </a:r>
          </a:p>
          <a:p>
            <a:pPr lvl="2" rtl="0"/>
            <a:r>
              <a:rPr lang="it-IT"/>
              <a:t>Terzo livello</a:t>
            </a:r>
          </a:p>
          <a:p>
            <a:pPr lvl="3" rtl="0"/>
            <a:r>
              <a:rPr lang="it-IT"/>
              <a:t>Quarto livello</a:t>
            </a:r>
          </a:p>
          <a:p>
            <a:pPr lvl="4" rtl="0"/>
            <a:r>
              <a:rPr lang="it-IT"/>
              <a:t>Quinto livello</a:t>
            </a:r>
          </a:p>
        </p:txBody>
      </p:sp>
      <p:sp>
        <p:nvSpPr>
          <p:cNvPr id="209" name="Segnaposto data 3">
            <a:extLst>
              <a:ext uri="{FF2B5EF4-FFF2-40B4-BE49-F238E27FC236}">
                <a16:creationId xmlns:a16="http://schemas.microsoft.com/office/drawing/2014/main" id="{5A56B3AA-5CA2-4004-8F95-11FD7B895DAE}"/>
              </a:ext>
            </a:extLst>
          </p:cNvPr>
          <p:cNvSpPr>
            <a:spLocks noGrp="1"/>
          </p:cNvSpPr>
          <p:nvPr>
            <p:ph type="dt" sz="half" idx="10"/>
          </p:nvPr>
        </p:nvSpPr>
        <p:spPr>
          <a:xfrm>
            <a:off x="3523723" y="6353175"/>
            <a:ext cx="1097280" cy="365125"/>
          </a:xfrm>
        </p:spPr>
        <p:txBody>
          <a:bodyPr rtlCol="0"/>
          <a:lstStyle>
            <a:lvl1pPr>
              <a:defRPr lang="it-IT">
                <a:solidFill>
                  <a:schemeClr val="tx1">
                    <a:lumMod val="75000"/>
                    <a:lumOff val="25000"/>
                  </a:schemeClr>
                </a:solidFill>
              </a:defRPr>
            </a:lvl1pPr>
          </a:lstStyle>
          <a:p>
            <a:pPr rtl="0"/>
            <a:fld id="{99518E6D-2745-45F1-83B5-39E608F20E98}" type="datetime1">
              <a:rPr lang="it-IT" smtClean="0"/>
              <a:t>29/11/2024</a:t>
            </a:fld>
            <a:endParaRPr lang="it-IT"/>
          </a:p>
        </p:txBody>
      </p:sp>
      <p:sp>
        <p:nvSpPr>
          <p:cNvPr id="210" name="Segnaposto piè di pagina 4">
            <a:extLst>
              <a:ext uri="{FF2B5EF4-FFF2-40B4-BE49-F238E27FC236}">
                <a16:creationId xmlns:a16="http://schemas.microsoft.com/office/drawing/2014/main" id="{07D92F37-472D-4CCB-AA97-FA42E56079C7}"/>
              </a:ext>
            </a:extLst>
          </p:cNvPr>
          <p:cNvSpPr>
            <a:spLocks noGrp="1"/>
          </p:cNvSpPr>
          <p:nvPr>
            <p:ph type="ftr" sz="quarter" idx="11"/>
          </p:nvPr>
        </p:nvSpPr>
        <p:spPr>
          <a:xfrm>
            <a:off x="6642161" y="6350000"/>
            <a:ext cx="2286000" cy="365125"/>
          </a:xfrm>
        </p:spPr>
        <p:txBody>
          <a:bodyPr rtlCol="0"/>
          <a:lstStyle>
            <a:lvl1pPr>
              <a:defRPr lang="it-IT">
                <a:solidFill>
                  <a:schemeClr val="tx1">
                    <a:lumMod val="75000"/>
                    <a:lumOff val="25000"/>
                  </a:schemeClr>
                </a:solidFill>
              </a:defRPr>
            </a:lvl1pPr>
          </a:lstStyle>
          <a:p>
            <a:pPr rtl="0"/>
            <a:r>
              <a:rPr lang="it-IT"/>
              <a:t>Titolo presentazione</a:t>
            </a:r>
          </a:p>
        </p:txBody>
      </p:sp>
      <p:sp>
        <p:nvSpPr>
          <p:cNvPr id="211" name="Segnaposto numero diapositiva 5">
            <a:extLst>
              <a:ext uri="{FF2B5EF4-FFF2-40B4-BE49-F238E27FC236}">
                <a16:creationId xmlns:a16="http://schemas.microsoft.com/office/drawing/2014/main" id="{C0E89FFF-230F-4CBA-A6BC-D887B3FFA51F}"/>
              </a:ext>
            </a:extLst>
          </p:cNvPr>
          <p:cNvSpPr>
            <a:spLocks noGrp="1"/>
          </p:cNvSpPr>
          <p:nvPr>
            <p:ph type="sldNum" sz="quarter" idx="12"/>
          </p:nvPr>
        </p:nvSpPr>
        <p:spPr>
          <a:xfrm>
            <a:off x="10949320" y="6356350"/>
            <a:ext cx="457200" cy="365125"/>
          </a:xfrm>
        </p:spPr>
        <p:txBody>
          <a:bodyPr rtlCol="0"/>
          <a:lstStyle>
            <a:lvl1pPr>
              <a:defRPr lang="it-IT">
                <a:solidFill>
                  <a:schemeClr val="tx1">
                    <a:lumMod val="75000"/>
                    <a:lumOff val="25000"/>
                  </a:schemeClr>
                </a:solidFill>
              </a:defRPr>
            </a:lvl1pPr>
          </a:lstStyle>
          <a:p>
            <a:pPr rtl="0"/>
            <a:fld id="{B5CEABB6-07DC-46E8-9B57-56EC44A396E5}" type="slidenum">
              <a:rPr lang="it-IT" smtClean="0"/>
              <a:pPr rtl="0"/>
              <a:t>‹#›</a:t>
            </a:fld>
            <a:endParaRPr lang="it-IT"/>
          </a:p>
        </p:txBody>
      </p:sp>
    </p:spTree>
    <p:extLst>
      <p:ext uri="{BB962C8B-B14F-4D97-AF65-F5344CB8AC3E}">
        <p14:creationId xmlns:p14="http://schemas.microsoft.com/office/powerpoint/2010/main" val="3921514593"/>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uto e immagine">
    <p:bg>
      <p:bgPr>
        <a:solidFill>
          <a:schemeClr val="accent2"/>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4AE12D1-08AF-45E9-A34A-BDE9E860BAA2}"/>
              </a:ext>
            </a:extLst>
          </p:cNvPr>
          <p:cNvSpPr>
            <a:spLocks noGrp="1"/>
          </p:cNvSpPr>
          <p:nvPr>
            <p:ph type="title" hasCustomPrompt="1"/>
          </p:nvPr>
        </p:nvSpPr>
        <p:spPr>
          <a:xfrm>
            <a:off x="3807877" y="898524"/>
            <a:ext cx="7606895" cy="2029967"/>
          </a:xfrm>
        </p:spPr>
        <p:txBody>
          <a:bodyPr rtlCol="0" anchor="t" anchorCtr="0"/>
          <a:lstStyle>
            <a:lvl1pPr>
              <a:defRPr lang="it-IT" cap="all" baseline="0">
                <a:solidFill>
                  <a:schemeClr val="tx2"/>
                </a:solidFill>
              </a:defRPr>
            </a:lvl1pPr>
          </a:lstStyle>
          <a:p>
            <a:pPr rtl="0"/>
            <a:r>
              <a:rPr lang="it-IT"/>
              <a:t>FAI CLIC PER AGGIUNGERE IL TITOLO</a:t>
            </a:r>
          </a:p>
        </p:txBody>
      </p:sp>
      <p:sp>
        <p:nvSpPr>
          <p:cNvPr id="27" name="Segnaposto immagine 26">
            <a:extLst>
              <a:ext uri="{FF2B5EF4-FFF2-40B4-BE49-F238E27FC236}">
                <a16:creationId xmlns:a16="http://schemas.microsoft.com/office/drawing/2014/main" id="{01CF25F4-1889-5FE4-9BE0-413C509639DC}"/>
              </a:ext>
            </a:extLst>
          </p:cNvPr>
          <p:cNvSpPr>
            <a:spLocks noGrp="1"/>
          </p:cNvSpPr>
          <p:nvPr>
            <p:ph type="pic" sz="quarter" idx="15" hasCustomPrompt="1"/>
          </p:nvPr>
        </p:nvSpPr>
        <p:spPr>
          <a:xfrm>
            <a:off x="1011337" y="9212"/>
            <a:ext cx="2029967" cy="4850544"/>
          </a:xfrm>
          <a:custGeom>
            <a:avLst/>
            <a:gdLst>
              <a:gd name="connsiteX0" fmla="*/ 0 w 2029967"/>
              <a:gd name="connsiteY0" fmla="*/ 0 h 4850544"/>
              <a:gd name="connsiteX1" fmla="*/ 2029967 w 2029967"/>
              <a:gd name="connsiteY1" fmla="*/ 0 h 4850544"/>
              <a:gd name="connsiteX2" fmla="*/ 2029967 w 2029967"/>
              <a:gd name="connsiteY2" fmla="*/ 4850544 h 4850544"/>
              <a:gd name="connsiteX3" fmla="*/ 2025599 w 2029967"/>
              <a:gd name="connsiteY3" fmla="*/ 4850544 h 4850544"/>
              <a:gd name="connsiteX4" fmla="*/ 2 w 2029967"/>
              <a:gd name="connsiteY4" fmla="*/ 2824947 h 4850544"/>
              <a:gd name="connsiteX5" fmla="*/ 2 w 2029967"/>
              <a:gd name="connsiteY5" fmla="*/ 4850544 h 4850544"/>
              <a:gd name="connsiteX6" fmla="*/ 0 w 2029967"/>
              <a:gd name="connsiteY6" fmla="*/ 4850544 h 485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967" h="4850544">
                <a:moveTo>
                  <a:pt x="0" y="0"/>
                </a:moveTo>
                <a:lnTo>
                  <a:pt x="2029967" y="0"/>
                </a:lnTo>
                <a:lnTo>
                  <a:pt x="2029967" y="4850544"/>
                </a:lnTo>
                <a:lnTo>
                  <a:pt x="2025599" y="4850544"/>
                </a:lnTo>
                <a:lnTo>
                  <a:pt x="2" y="2824947"/>
                </a:lnTo>
                <a:lnTo>
                  <a:pt x="2" y="4850544"/>
                </a:lnTo>
                <a:lnTo>
                  <a:pt x="0" y="4850544"/>
                </a:lnTo>
                <a:close/>
              </a:path>
            </a:pathLst>
          </a:custGeom>
        </p:spPr>
        <p:txBody>
          <a:bodyPr wrap="square" rtlCol="0">
            <a:noAutofit/>
          </a:bodyPr>
          <a:lstStyle>
            <a:lvl1pPr marL="0" indent="0" algn="l">
              <a:buNone/>
              <a:defRPr lang="it-IT" sz="2000">
                <a:solidFill>
                  <a:schemeClr val="bg1"/>
                </a:solidFill>
              </a:defRPr>
            </a:lvl1pPr>
          </a:lstStyle>
          <a:p>
            <a:pPr rtl="0"/>
            <a:r>
              <a:rPr lang="it-IT"/>
              <a:t>Fare clic sull'icona per inserire un'immagine</a:t>
            </a:r>
          </a:p>
        </p:txBody>
      </p:sp>
      <p:sp>
        <p:nvSpPr>
          <p:cNvPr id="34" name="Rettangolo 33">
            <a:extLst>
              <a:ext uri="{FF2B5EF4-FFF2-40B4-BE49-F238E27FC236}">
                <a16:creationId xmlns:a16="http://schemas.microsoft.com/office/drawing/2014/main" id="{9CC28908-2548-441C-BE9D-8728E1FC84C0}"/>
              </a:ext>
              <a:ext uri="{C183D7F6-B498-43B3-948B-1728B52AA6E4}">
                <adec:decorative xmlns:adec="http://schemas.microsoft.com/office/drawing/2017/decorative" val="1"/>
              </a:ext>
            </a:extLst>
          </p:cNvPr>
          <p:cNvSpPr/>
          <p:nvPr userDrawn="1"/>
        </p:nvSpPr>
        <p:spPr>
          <a:xfrm>
            <a:off x="1011339" y="4863266"/>
            <a:ext cx="2029968" cy="200489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35" name="Immagine 34">
            <a:extLst>
              <a:ext uri="{FF2B5EF4-FFF2-40B4-BE49-F238E27FC236}">
                <a16:creationId xmlns:a16="http://schemas.microsoft.com/office/drawing/2014/main" id="{731DC170-FB16-45F8-B62C-DCAB2B9AC310}"/>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11338" y="5865203"/>
            <a:ext cx="2019299" cy="999451"/>
          </a:xfrm>
          <a:prstGeom prst="rect">
            <a:avLst/>
          </a:prstGeom>
        </p:spPr>
      </p:pic>
      <p:sp>
        <p:nvSpPr>
          <p:cNvPr id="5" name="Segnaposto contenuto 2">
            <a:extLst>
              <a:ext uri="{FF2B5EF4-FFF2-40B4-BE49-F238E27FC236}">
                <a16:creationId xmlns:a16="http://schemas.microsoft.com/office/drawing/2014/main" id="{ADE2E4A5-BFB0-8F89-C606-A1581EB9FC6E}"/>
              </a:ext>
            </a:extLst>
          </p:cNvPr>
          <p:cNvSpPr>
            <a:spLocks noGrp="1"/>
          </p:cNvSpPr>
          <p:nvPr>
            <p:ph sz="half" idx="16" hasCustomPrompt="1"/>
          </p:nvPr>
        </p:nvSpPr>
        <p:spPr>
          <a:xfrm>
            <a:off x="3803953" y="3259138"/>
            <a:ext cx="7615274" cy="2978150"/>
          </a:xfrm>
        </p:spPr>
        <p:txBody>
          <a:bodyPr rtlCol="0">
            <a:normAutofit/>
          </a:bodyPr>
          <a:lstStyle>
            <a:lvl1pPr marL="285750" indent="-285750">
              <a:lnSpc>
                <a:spcPts val="2000"/>
              </a:lnSpc>
              <a:buFont typeface="Arial" panose="020B0604020202020204" pitchFamily="34" charset="0"/>
              <a:buChar char="•"/>
              <a:defRPr lang="it-IT" sz="1800">
                <a:solidFill>
                  <a:schemeClr val="tx2"/>
                </a:solidFill>
              </a:defRPr>
            </a:lvl1pPr>
            <a:lvl2pPr marL="685800">
              <a:lnSpc>
                <a:spcPts val="2000"/>
              </a:lnSpc>
              <a:defRPr lang="it-IT" sz="1800">
                <a:solidFill>
                  <a:schemeClr val="tx2"/>
                </a:solidFill>
              </a:defRPr>
            </a:lvl2pPr>
            <a:lvl3pPr marL="1143000">
              <a:lnSpc>
                <a:spcPts val="2000"/>
              </a:lnSpc>
              <a:defRPr lang="it-IT" sz="1800">
                <a:solidFill>
                  <a:schemeClr val="tx2"/>
                </a:solidFill>
              </a:defRPr>
            </a:lvl3pPr>
            <a:lvl4pPr marL="1600200">
              <a:lnSpc>
                <a:spcPts val="2000"/>
              </a:lnSpc>
              <a:defRPr lang="it-IT" sz="1800">
                <a:solidFill>
                  <a:schemeClr val="tx2"/>
                </a:solidFill>
              </a:defRPr>
            </a:lvl4pPr>
            <a:lvl5pPr marL="2057400">
              <a:lnSpc>
                <a:spcPts val="2000"/>
              </a:lnSpc>
              <a:defRPr lang="it-IT" sz="1800">
                <a:solidFill>
                  <a:schemeClr val="tx2"/>
                </a:solidFill>
              </a:defRPr>
            </a:lvl5pPr>
          </a:lstStyle>
          <a:p>
            <a:pPr lvl="0" rtl="0"/>
            <a:r>
              <a:rPr lang="it-IT"/>
              <a:t>Fai clic per aggiungere contenuto</a:t>
            </a:r>
          </a:p>
          <a:p>
            <a:pPr lvl="1" rtl="0"/>
            <a:r>
              <a:rPr lang="it-IT"/>
              <a:t>Secondo livello</a:t>
            </a:r>
          </a:p>
          <a:p>
            <a:pPr lvl="2" rtl="0"/>
            <a:r>
              <a:rPr lang="it-IT"/>
              <a:t>Terzo livello</a:t>
            </a:r>
          </a:p>
          <a:p>
            <a:pPr lvl="3" rtl="0"/>
            <a:r>
              <a:rPr lang="it-IT"/>
              <a:t>Quarto livello</a:t>
            </a:r>
          </a:p>
          <a:p>
            <a:pPr lvl="4" rtl="0"/>
            <a:r>
              <a:rPr lang="it-IT"/>
              <a:t>Quinto livello</a:t>
            </a:r>
          </a:p>
        </p:txBody>
      </p:sp>
      <p:sp>
        <p:nvSpPr>
          <p:cNvPr id="69" name="Segnaposto data 3">
            <a:extLst>
              <a:ext uri="{FF2B5EF4-FFF2-40B4-BE49-F238E27FC236}">
                <a16:creationId xmlns:a16="http://schemas.microsoft.com/office/drawing/2014/main" id="{E2B0C6B8-E2CB-460E-BBC8-AC4339C89DB2}"/>
              </a:ext>
            </a:extLst>
          </p:cNvPr>
          <p:cNvSpPr>
            <a:spLocks noGrp="1"/>
          </p:cNvSpPr>
          <p:nvPr>
            <p:ph type="dt" sz="half" idx="10"/>
          </p:nvPr>
        </p:nvSpPr>
        <p:spPr>
          <a:xfrm>
            <a:off x="3803953" y="6353175"/>
            <a:ext cx="1097280" cy="365125"/>
          </a:xfrm>
        </p:spPr>
        <p:txBody>
          <a:bodyPr rtlCol="0"/>
          <a:lstStyle>
            <a:lvl1pPr>
              <a:defRPr lang="it-IT">
                <a:solidFill>
                  <a:schemeClr val="bg1"/>
                </a:solidFill>
              </a:defRPr>
            </a:lvl1pPr>
          </a:lstStyle>
          <a:p>
            <a:pPr rtl="0"/>
            <a:fld id="{B13B5264-2328-47FB-A114-E37A3CD1E18C}" type="datetime1">
              <a:rPr lang="it-IT" smtClean="0"/>
              <a:t>29/11/2024</a:t>
            </a:fld>
            <a:endParaRPr lang="it-IT"/>
          </a:p>
        </p:txBody>
      </p:sp>
      <p:sp>
        <p:nvSpPr>
          <p:cNvPr id="70" name="Segnaposto piè di pagina 4">
            <a:extLst>
              <a:ext uri="{FF2B5EF4-FFF2-40B4-BE49-F238E27FC236}">
                <a16:creationId xmlns:a16="http://schemas.microsoft.com/office/drawing/2014/main" id="{433844D3-0FDA-4C97-9B21-5021A38E4FC2}"/>
              </a:ext>
            </a:extLst>
          </p:cNvPr>
          <p:cNvSpPr>
            <a:spLocks noGrp="1"/>
          </p:cNvSpPr>
          <p:nvPr>
            <p:ph type="ftr" sz="quarter" idx="11"/>
          </p:nvPr>
        </p:nvSpPr>
        <p:spPr>
          <a:xfrm>
            <a:off x="6788630" y="6350000"/>
            <a:ext cx="2286000" cy="365125"/>
          </a:xfrm>
        </p:spPr>
        <p:txBody>
          <a:bodyPr rtlCol="0"/>
          <a:lstStyle>
            <a:lvl1pPr>
              <a:defRPr lang="it-IT">
                <a:solidFill>
                  <a:schemeClr val="bg1"/>
                </a:solidFill>
              </a:defRPr>
            </a:lvl1pPr>
          </a:lstStyle>
          <a:p>
            <a:pPr rtl="0"/>
            <a:r>
              <a:rPr lang="it-IT"/>
              <a:t>Titolo presentazione</a:t>
            </a:r>
          </a:p>
        </p:txBody>
      </p:sp>
      <p:sp>
        <p:nvSpPr>
          <p:cNvPr id="71" name="Segnaposto numero diapositiva 5">
            <a:extLst>
              <a:ext uri="{FF2B5EF4-FFF2-40B4-BE49-F238E27FC236}">
                <a16:creationId xmlns:a16="http://schemas.microsoft.com/office/drawing/2014/main" id="{EC059538-F80F-46C9-80EB-AC9B56DD05C3}"/>
              </a:ext>
            </a:extLst>
          </p:cNvPr>
          <p:cNvSpPr>
            <a:spLocks noGrp="1"/>
          </p:cNvSpPr>
          <p:nvPr>
            <p:ph type="sldNum" sz="quarter" idx="12"/>
          </p:nvPr>
        </p:nvSpPr>
        <p:spPr>
          <a:xfrm>
            <a:off x="10962027" y="6356350"/>
            <a:ext cx="457200" cy="365125"/>
          </a:xfrm>
        </p:spPr>
        <p:txBody>
          <a:bodyPr rtlCol="0"/>
          <a:lstStyle>
            <a:lvl1pPr>
              <a:defRPr lang="it-IT">
                <a:solidFill>
                  <a:schemeClr val="bg1"/>
                </a:solidFill>
              </a:defRPr>
            </a:lvl1pPr>
          </a:lstStyle>
          <a:p>
            <a:pPr rtl="0"/>
            <a:fld id="{B5CEABB6-07DC-46E8-9B57-56EC44A396E5}" type="slidenum">
              <a:rPr lang="it-IT" smtClean="0"/>
              <a:pPr rtl="0"/>
              <a:t>‹#›</a:t>
            </a:fld>
            <a:endParaRPr lang="it-IT"/>
          </a:p>
        </p:txBody>
      </p:sp>
      <p:grpSp>
        <p:nvGrpSpPr>
          <p:cNvPr id="9" name="Gruppo 8">
            <a:extLst>
              <a:ext uri="{FF2B5EF4-FFF2-40B4-BE49-F238E27FC236}">
                <a16:creationId xmlns:a16="http://schemas.microsoft.com/office/drawing/2014/main" id="{378F81CD-65D4-6CA1-E2C2-34DF58B566B2}"/>
              </a:ext>
              <a:ext uri="{C183D7F6-B498-43B3-948B-1728B52AA6E4}">
                <adec:decorative xmlns:adec="http://schemas.microsoft.com/office/drawing/2017/decorative" val="1"/>
              </a:ext>
            </a:extLst>
          </p:cNvPr>
          <p:cNvGrpSpPr/>
          <p:nvPr userDrawn="1"/>
        </p:nvGrpSpPr>
        <p:grpSpPr>
          <a:xfrm>
            <a:off x="-1000" y="0"/>
            <a:ext cx="1015984" cy="6858000"/>
            <a:chOff x="-1000" y="0"/>
            <a:chExt cx="1015984" cy="6858000"/>
          </a:xfrm>
        </p:grpSpPr>
        <p:sp>
          <p:nvSpPr>
            <p:cNvPr id="10" name="Rectangle 9">
              <a:extLst>
                <a:ext uri="{FF2B5EF4-FFF2-40B4-BE49-F238E27FC236}">
                  <a16:creationId xmlns:a16="http://schemas.microsoft.com/office/drawing/2014/main" id="{E419657A-6BE9-88F7-BE4C-6BF3C13F7E91}"/>
                </a:ext>
                <a:ext uri="{C183D7F6-B498-43B3-948B-1728B52AA6E4}">
                  <adec:decorative xmlns:adec="http://schemas.microsoft.com/office/drawing/2017/decorative" val="1"/>
                </a:ext>
              </a:extLst>
            </p:cNvPr>
            <p:cNvSpPr/>
            <p:nvPr userDrawn="1"/>
          </p:nvSpPr>
          <p:spPr>
            <a:xfrm>
              <a:off x="0" y="4828032"/>
              <a:ext cx="1014984"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1" name="Rectangle 10">
              <a:extLst>
                <a:ext uri="{FF2B5EF4-FFF2-40B4-BE49-F238E27FC236}">
                  <a16:creationId xmlns:a16="http://schemas.microsoft.com/office/drawing/2014/main" id="{BBB2BB8E-26BE-8FBF-1C62-4F42858193C1}"/>
                </a:ext>
                <a:ext uri="{C183D7F6-B498-43B3-948B-1728B52AA6E4}">
                  <adec:decorative xmlns:adec="http://schemas.microsoft.com/office/drawing/2017/decorative" val="1"/>
                </a:ext>
              </a:extLst>
            </p:cNvPr>
            <p:cNvSpPr/>
            <p:nvPr userDrawn="1"/>
          </p:nvSpPr>
          <p:spPr>
            <a:xfrm>
              <a:off x="0" y="2833299"/>
              <a:ext cx="1014984"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2" name="Rectangle 11">
              <a:extLst>
                <a:ext uri="{FF2B5EF4-FFF2-40B4-BE49-F238E27FC236}">
                  <a16:creationId xmlns:a16="http://schemas.microsoft.com/office/drawing/2014/main" id="{A864BEFA-BF82-8BAF-1977-518DCAB0F3EC}"/>
                </a:ext>
                <a:ext uri="{C183D7F6-B498-43B3-948B-1728B52AA6E4}">
                  <adec:decorative xmlns:adec="http://schemas.microsoft.com/office/drawing/2017/decorative" val="1"/>
                </a:ext>
              </a:extLst>
            </p:cNvPr>
            <p:cNvSpPr/>
            <p:nvPr userDrawn="1"/>
          </p:nvSpPr>
          <p:spPr>
            <a:xfrm>
              <a:off x="0"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pic>
          <p:nvPicPr>
            <p:cNvPr id="13" name="Immagine 12">
              <a:extLst>
                <a:ext uri="{FF2B5EF4-FFF2-40B4-BE49-F238E27FC236}">
                  <a16:creationId xmlns:a16="http://schemas.microsoft.com/office/drawing/2014/main" id="{14C6E7FC-E03B-5EE2-7126-8CC1FBCB9DC3}"/>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rot="5400000">
              <a:off x="-462818" y="552957"/>
              <a:ext cx="1828800" cy="905164"/>
            </a:xfrm>
            <a:prstGeom prst="rect">
              <a:avLst/>
            </a:prstGeom>
          </p:spPr>
        </p:pic>
        <p:sp>
          <p:nvSpPr>
            <p:cNvPr id="14" name="Rectangle 13">
              <a:extLst>
                <a:ext uri="{FF2B5EF4-FFF2-40B4-BE49-F238E27FC236}">
                  <a16:creationId xmlns:a16="http://schemas.microsoft.com/office/drawing/2014/main" id="{659957EF-0F68-275E-1FFC-87388D717462}"/>
                </a:ext>
                <a:ext uri="{C183D7F6-B498-43B3-948B-1728B52AA6E4}">
                  <adec:decorative xmlns:adec="http://schemas.microsoft.com/office/drawing/2017/decorative" val="1"/>
                </a:ext>
              </a:extLst>
            </p:cNvPr>
            <p:cNvSpPr/>
            <p:nvPr userDrawn="1"/>
          </p:nvSpPr>
          <p:spPr>
            <a:xfrm>
              <a:off x="0" y="2029863"/>
              <a:ext cx="1014984"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
          <p:nvSpPr>
            <p:cNvPr id="15" name="Freeform: Shape 14">
              <a:extLst>
                <a:ext uri="{FF2B5EF4-FFF2-40B4-BE49-F238E27FC236}">
                  <a16:creationId xmlns:a16="http://schemas.microsoft.com/office/drawing/2014/main" id="{ECECEEA3-55C1-1632-4F14-7E57A802667B}"/>
                </a:ext>
                <a:ext uri="{C183D7F6-B498-43B3-948B-1728B52AA6E4}">
                  <adec:decorative xmlns:adec="http://schemas.microsoft.com/office/drawing/2017/decorative" val="1"/>
                </a:ext>
              </a:extLst>
            </p:cNvPr>
            <p:cNvSpPr/>
            <p:nvPr userDrawn="1"/>
          </p:nvSpPr>
          <p:spPr>
            <a:xfrm rot="10800000">
              <a:off x="100582" y="2932749"/>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a:p>
          </p:txBody>
        </p:sp>
        <p:pic>
          <p:nvPicPr>
            <p:cNvPr id="16" name="Elemento grafico 15">
              <a:extLst>
                <a:ext uri="{FF2B5EF4-FFF2-40B4-BE49-F238E27FC236}">
                  <a16:creationId xmlns:a16="http://schemas.microsoft.com/office/drawing/2014/main" id="{A6290E86-B21F-0C88-099F-07B046CA1D4B}"/>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457200" y="5380762"/>
              <a:ext cx="1828800" cy="914400"/>
            </a:xfrm>
            <a:prstGeom prst="rect">
              <a:avLst/>
            </a:prstGeom>
          </p:spPr>
        </p:pic>
      </p:grpSp>
      <p:sp>
        <p:nvSpPr>
          <p:cNvPr id="26" name="Rettangolo 23">
            <a:extLst>
              <a:ext uri="{FF2B5EF4-FFF2-40B4-BE49-F238E27FC236}">
                <a16:creationId xmlns:a16="http://schemas.microsoft.com/office/drawing/2014/main" id="{E489F066-AA0F-D3C7-739B-15808100E736}"/>
              </a:ext>
              <a:ext uri="{C183D7F6-B498-43B3-948B-1728B52AA6E4}">
                <adec:decorative xmlns:adec="http://schemas.microsoft.com/office/drawing/2017/decorative" val="1"/>
              </a:ext>
            </a:extLst>
          </p:cNvPr>
          <p:cNvSpPr/>
          <p:nvPr userDrawn="1"/>
        </p:nvSpPr>
        <p:spPr>
          <a:xfrm>
            <a:off x="1011339" y="2834159"/>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spTree>
    <p:extLst>
      <p:ext uri="{BB962C8B-B14F-4D97-AF65-F5344CB8AC3E}">
        <p14:creationId xmlns:p14="http://schemas.microsoft.com/office/powerpoint/2010/main" val="202555004"/>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DB4660D4-B0ED-42D9-BC6D-AF4F1F9CB6C0}"/>
              </a:ext>
            </a:extLst>
          </p:cNvPr>
          <p:cNvSpPr>
            <a:spLocks noGrp="1"/>
          </p:cNvSpPr>
          <p:nvPr>
            <p:ph type="title"/>
          </p:nvPr>
        </p:nvSpPr>
        <p:spPr>
          <a:xfrm>
            <a:off x="762000" y="365125"/>
            <a:ext cx="10668000" cy="1325563"/>
          </a:xfrm>
          <a:prstGeom prst="rect">
            <a:avLst/>
          </a:prstGeom>
        </p:spPr>
        <p:txBody>
          <a:bodyPr vert="horz" lIns="91440" tIns="45720" rIns="91440" bIns="45720" rtlCol="0" anchor="ctr">
            <a:normAutofit/>
          </a:bodyPr>
          <a:lstStyle>
            <a:defPPr>
              <a:defRPr lang="it-IT"/>
            </a:defPPr>
          </a:lstStyle>
          <a:p>
            <a:pPr rtl="0"/>
            <a:r>
              <a:rPr lang="it-IT"/>
              <a:t>Fare clic per modificare lo stile del titolo</a:t>
            </a:r>
          </a:p>
        </p:txBody>
      </p:sp>
      <p:sp>
        <p:nvSpPr>
          <p:cNvPr id="3" name="Segnaposto testo 2">
            <a:extLst>
              <a:ext uri="{FF2B5EF4-FFF2-40B4-BE49-F238E27FC236}">
                <a16:creationId xmlns:a16="http://schemas.microsoft.com/office/drawing/2014/main" id="{74C607AE-E8B7-4C3B-A6DA-04289E2F0A45}"/>
              </a:ext>
            </a:extLst>
          </p:cNvPr>
          <p:cNvSpPr>
            <a:spLocks noGrp="1"/>
          </p:cNvSpPr>
          <p:nvPr>
            <p:ph type="body" idx="1"/>
          </p:nvPr>
        </p:nvSpPr>
        <p:spPr>
          <a:xfrm>
            <a:off x="762000" y="1825625"/>
            <a:ext cx="10668000" cy="4351338"/>
          </a:xfrm>
          <a:prstGeom prst="rect">
            <a:avLst/>
          </a:prstGeom>
        </p:spPr>
        <p:txBody>
          <a:bodyPr vert="horz" lIns="91440" tIns="45720" rIns="91440" bIns="45720" rtlCol="0">
            <a:normAutofit/>
          </a:bodyPr>
          <a:lstStyle>
            <a:defPPr>
              <a:defRPr lang="it-IT"/>
            </a:defPPr>
          </a:lstStyle>
          <a:p>
            <a:pPr lvl="0" rtl="0"/>
            <a:r>
              <a:rPr lang="it-IT"/>
              <a:t>Fare clic per modificare lo stile del titolo</a:t>
            </a:r>
          </a:p>
          <a:p>
            <a:pPr lvl="1" rtl="0"/>
            <a:r>
              <a:rPr lang="it-IT"/>
              <a:t>Secondo livello</a:t>
            </a:r>
          </a:p>
          <a:p>
            <a:pPr lvl="2" rtl="0"/>
            <a:r>
              <a:rPr lang="it-IT"/>
              <a:t>Terzo livello</a:t>
            </a:r>
          </a:p>
          <a:p>
            <a:pPr lvl="3" rtl="0"/>
            <a:r>
              <a:rPr lang="it-IT"/>
              <a:t>Quarto livello</a:t>
            </a:r>
          </a:p>
          <a:p>
            <a:pPr lvl="4" rtl="0"/>
            <a:r>
              <a:rPr lang="it-IT"/>
              <a:t>Quinto livello</a:t>
            </a:r>
          </a:p>
        </p:txBody>
      </p:sp>
      <p:sp>
        <p:nvSpPr>
          <p:cNvPr id="4" name="Segnaposto data 3">
            <a:extLst>
              <a:ext uri="{FF2B5EF4-FFF2-40B4-BE49-F238E27FC236}">
                <a16:creationId xmlns:a16="http://schemas.microsoft.com/office/drawing/2014/main" id="{001917CC-671D-47EA-B065-51E87EC27B53}"/>
              </a:ext>
            </a:extLst>
          </p:cNvPr>
          <p:cNvSpPr>
            <a:spLocks noGrp="1"/>
          </p:cNvSpPr>
          <p:nvPr>
            <p:ph type="dt" sz="half" idx="2"/>
          </p:nvPr>
        </p:nvSpPr>
        <p:spPr>
          <a:xfrm>
            <a:off x="762000" y="6356350"/>
            <a:ext cx="2819400" cy="365125"/>
          </a:xfrm>
          <a:prstGeom prst="rect">
            <a:avLst/>
          </a:prstGeom>
        </p:spPr>
        <p:txBody>
          <a:bodyPr vert="horz" lIns="91440" tIns="45720" rIns="91440" bIns="45720" rtlCol="0" anchor="ctr"/>
          <a:lstStyle>
            <a:lvl1pPr algn="l">
              <a:defRPr lang="it-IT" sz="1000">
                <a:solidFill>
                  <a:schemeClr val="tx1">
                    <a:tint val="75000"/>
                  </a:schemeClr>
                </a:solidFill>
              </a:defRPr>
            </a:lvl1pPr>
          </a:lstStyle>
          <a:p>
            <a:pPr rtl="0"/>
            <a:fld id="{F74BEDF0-2599-4FF0-B56C-FFA710B6E6DD}" type="datetime1">
              <a:rPr lang="it-IT" smtClean="0"/>
              <a:t>29/11/2024</a:t>
            </a:fld>
            <a:endParaRPr lang="it-IT"/>
          </a:p>
        </p:txBody>
      </p:sp>
      <p:sp>
        <p:nvSpPr>
          <p:cNvPr id="5" name="Segnaposto piè di pagina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it-IT" sz="1000">
                <a:solidFill>
                  <a:schemeClr val="tx1">
                    <a:tint val="75000"/>
                  </a:schemeClr>
                </a:solidFill>
              </a:defRPr>
            </a:lvl1pPr>
          </a:lstStyle>
          <a:p>
            <a:pPr rtl="0"/>
            <a:r>
              <a:rPr lang="it-IT"/>
              <a:t>Titolo presentazione</a:t>
            </a:r>
          </a:p>
        </p:txBody>
      </p:sp>
      <p:sp>
        <p:nvSpPr>
          <p:cNvPr id="6" name="Segnaposto numero diapositiva 5">
            <a:extLst>
              <a:ext uri="{FF2B5EF4-FFF2-40B4-BE49-F238E27FC236}">
                <a16:creationId xmlns:a16="http://schemas.microsoft.com/office/drawing/2014/main" id="{C5CADFFD-0FF7-4DDC-8879-918576F63EA6}"/>
              </a:ext>
            </a:extLst>
          </p:cNvPr>
          <p:cNvSpPr>
            <a:spLocks noGrp="1"/>
          </p:cNvSpPr>
          <p:nvPr>
            <p:ph type="sldNum" sz="quarter" idx="4"/>
          </p:nvPr>
        </p:nvSpPr>
        <p:spPr>
          <a:xfrm>
            <a:off x="8610600" y="6356350"/>
            <a:ext cx="2819400" cy="365125"/>
          </a:xfrm>
          <a:prstGeom prst="rect">
            <a:avLst/>
          </a:prstGeom>
        </p:spPr>
        <p:txBody>
          <a:bodyPr vert="horz" lIns="91440" tIns="45720" rIns="91440" bIns="45720" rtlCol="0" anchor="ctr"/>
          <a:lstStyle>
            <a:lvl1pPr algn="r">
              <a:defRPr lang="it-IT" sz="1000">
                <a:solidFill>
                  <a:schemeClr val="tx1">
                    <a:tint val="75000"/>
                  </a:schemeClr>
                </a:solidFill>
              </a:defRPr>
            </a:lvl1pPr>
          </a:lstStyle>
          <a:p>
            <a:pPr rtl="0"/>
            <a:fld id="{B5CEABB6-07DC-46E8-9B57-56EC44A396E5}" type="slidenum">
              <a:rPr lang="it-IT" smtClean="0"/>
              <a:pPr rtl="0"/>
              <a:t>‹#›</a:t>
            </a:fld>
            <a:endParaRPr lang="it-IT"/>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700" r:id="rId1"/>
    <p:sldLayoutId id="2147483666" r:id="rId2"/>
    <p:sldLayoutId id="2147483704" r:id="rId3"/>
    <p:sldLayoutId id="2147483702" r:id="rId4"/>
    <p:sldLayoutId id="2147483678" r:id="rId5"/>
    <p:sldLayoutId id="2147483681" r:id="rId6"/>
    <p:sldLayoutId id="2147483696" r:id="rId7"/>
    <p:sldLayoutId id="2147483691" r:id="rId8"/>
    <p:sldLayoutId id="2147483677" r:id="rId9"/>
    <p:sldLayoutId id="2147483699" r:id="rId10"/>
    <p:sldLayoutId id="2147483685" r:id="rId11"/>
    <p:sldLayoutId id="2147483676" r:id="rId12"/>
    <p:sldLayoutId id="2147483649" r:id="rId13"/>
  </p:sldLayoutIdLst>
  <p:hf hdr="0" ftr="0" dt="0"/>
  <p:txStyles>
    <p:titleStyle>
      <a:lvl1pPr algn="l" defTabSz="914400" rtl="0" eaLnBrk="1" latinLnBrk="0" hangingPunct="1">
        <a:lnSpc>
          <a:spcPct val="90000"/>
        </a:lnSpc>
        <a:spcBef>
          <a:spcPct val="0"/>
        </a:spcBef>
        <a:buNone/>
        <a:defRPr lang="it-IT" sz="44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lang="it-IT" sz="2800" kern="1200">
          <a:solidFill>
            <a:schemeClr val="tx1"/>
          </a:solidFill>
          <a:latin typeface="+mn-lt"/>
          <a:ea typeface="+mn-ea"/>
          <a:cs typeface="+mn-cs"/>
        </a:defRPr>
      </a:lvl1pPr>
      <a:lvl2pPr marL="685800" indent="-228600" algn="l" defTabSz="914400" rtl="0" eaLnBrk="1" latinLnBrk="0" hangingPunct="1">
        <a:lnSpc>
          <a:spcPct val="100000"/>
        </a:lnSpc>
        <a:spcBef>
          <a:spcPts val="0"/>
        </a:spcBef>
        <a:spcAft>
          <a:spcPts val="1200"/>
        </a:spcAft>
        <a:buFont typeface="Arial" panose="020B0604020202020204" pitchFamily="34" charset="0"/>
        <a:buChar char="•"/>
        <a:defRPr lang="it-IT" sz="24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spcAft>
          <a:spcPts val="1200"/>
        </a:spcAft>
        <a:buFont typeface="Arial" panose="020B0604020202020204" pitchFamily="34" charset="0"/>
        <a:buChar char="•"/>
        <a:defRPr lang="it-IT" sz="20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spcAft>
          <a:spcPts val="1200"/>
        </a:spcAft>
        <a:buFont typeface="Arial" panose="020B0604020202020204" pitchFamily="34" charset="0"/>
        <a:buChar char="•"/>
        <a:defRPr lang="it-IT" sz="18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spcAft>
          <a:spcPts val="1200"/>
        </a:spcAft>
        <a:buFont typeface="Arial" panose="020B0604020202020204" pitchFamily="34" charset="0"/>
        <a:buChar char="•"/>
        <a:defRPr lang="it-IT"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9pPr>
    </p:bodyStyle>
    <p:otherStyle>
      <a:defPPr>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76" userDrawn="1">
          <p15:clr>
            <a:srgbClr val="5ACBF0"/>
          </p15:clr>
        </p15:guide>
        <p15:guide id="2" pos="1920" userDrawn="1">
          <p15:clr>
            <a:srgbClr val="F26B43"/>
          </p15:clr>
        </p15:guide>
        <p15:guide id="3" pos="5760" userDrawn="1">
          <p15:clr>
            <a:srgbClr val="F26B43"/>
          </p15:clr>
        </p15:guide>
        <p15:guide id="4" orient="horz" pos="2160" userDrawn="1">
          <p15:clr>
            <a:srgbClr val="F26B43"/>
          </p15:clr>
        </p15:guide>
        <p15:guide id="5" pos="1272" userDrawn="1">
          <p15:clr>
            <a:srgbClr val="9FCC3B"/>
          </p15:clr>
        </p15:guide>
        <p15:guide id="6" pos="2544" userDrawn="1">
          <p15:clr>
            <a:srgbClr val="9FCC3B"/>
          </p15:clr>
        </p15:guide>
        <p15:guide id="7" pos="5112" userDrawn="1">
          <p15:clr>
            <a:srgbClr val="9FCC3B"/>
          </p15:clr>
        </p15:guide>
        <p15:guide id="8" pos="6408" userDrawn="1">
          <p15:clr>
            <a:srgbClr val="9FCC3B"/>
          </p15:clr>
        </p15:guide>
        <p15:guide id="9" pos="3940" userDrawn="1">
          <p15:clr>
            <a:srgbClr val="F26B43"/>
          </p15:clr>
        </p15:guide>
        <p15:guide id="10" pos="7104" userDrawn="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3.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14FDDC37-8BB2-7753-A00D-C1C0B20AA8DB}"/>
              </a:ext>
            </a:extLst>
          </p:cNvPr>
          <p:cNvPicPr>
            <a:picLocks noChangeAspect="1"/>
          </p:cNvPicPr>
          <p:nvPr/>
        </p:nvPicPr>
        <p:blipFill>
          <a:blip r:embed="rId2"/>
          <a:stretch>
            <a:fillRect/>
          </a:stretch>
        </p:blipFill>
        <p:spPr>
          <a:xfrm>
            <a:off x="2377319" y="-1643529"/>
            <a:ext cx="5247615" cy="5432007"/>
          </a:xfrm>
          <a:prstGeom prst="rect">
            <a:avLst/>
          </a:prstGeom>
        </p:spPr>
      </p:pic>
      <p:sp>
        <p:nvSpPr>
          <p:cNvPr id="6" name="CasellaDiTesto 5">
            <a:extLst>
              <a:ext uri="{FF2B5EF4-FFF2-40B4-BE49-F238E27FC236}">
                <a16:creationId xmlns:a16="http://schemas.microsoft.com/office/drawing/2014/main" id="{DE382F11-A66C-0066-37DC-B483AD31173C}"/>
              </a:ext>
            </a:extLst>
          </p:cNvPr>
          <p:cNvSpPr txBox="1"/>
          <p:nvPr/>
        </p:nvSpPr>
        <p:spPr>
          <a:xfrm>
            <a:off x="9197340" y="1676936"/>
            <a:ext cx="2994660" cy="4223083"/>
          </a:xfrm>
          <a:prstGeom prst="rect">
            <a:avLst/>
          </a:prstGeom>
        </p:spPr>
        <p:txBody>
          <a:bodyPr vert="horz" lIns="91440" tIns="45720" rIns="91440" bIns="45720" rtlCol="0">
            <a:noAutofit/>
          </a:bodyPr>
          <a:lstStyle/>
          <a:p>
            <a:pPr marL="285750" indent="-285750">
              <a:lnSpc>
                <a:spcPts val="2000"/>
              </a:lnSpc>
              <a:spcAft>
                <a:spcPts val="1200"/>
              </a:spcAft>
              <a:buFont typeface="Arial" panose="020B0604020202020204" pitchFamily="34" charset="0"/>
              <a:buChar char="•"/>
            </a:pPr>
            <a:r>
              <a:rPr lang="it-IT" sz="1600" b="1" cap="all" spc="50">
                <a:effectLst/>
              </a:rPr>
              <a:t>Gemmano</a:t>
            </a:r>
            <a:endParaRPr lang="it-IT" sz="1600" b="1" cap="all" spc="50"/>
          </a:p>
          <a:p>
            <a:pPr marL="285750" indent="-285750">
              <a:lnSpc>
                <a:spcPts val="2000"/>
              </a:lnSpc>
              <a:spcAft>
                <a:spcPts val="1200"/>
              </a:spcAft>
              <a:buFont typeface="Arial" panose="020B0604020202020204" pitchFamily="34" charset="0"/>
              <a:buChar char="•"/>
            </a:pPr>
            <a:r>
              <a:rPr lang="it-IT" sz="1600" b="1" cap="all" spc="50">
                <a:effectLst/>
              </a:rPr>
              <a:t>Mondaino</a:t>
            </a:r>
          </a:p>
          <a:p>
            <a:pPr marL="285750" indent="-285750">
              <a:lnSpc>
                <a:spcPts val="2000"/>
              </a:lnSpc>
              <a:spcAft>
                <a:spcPts val="1200"/>
              </a:spcAft>
              <a:buFont typeface="Arial" panose="020B0604020202020204" pitchFamily="34" charset="0"/>
              <a:buChar char="•"/>
            </a:pPr>
            <a:r>
              <a:rPr lang="it-IT" sz="1600" b="1" cap="all" spc="50">
                <a:effectLst/>
              </a:rPr>
              <a:t>Montefiore Conca</a:t>
            </a:r>
          </a:p>
          <a:p>
            <a:pPr marL="285750" indent="-285750">
              <a:lnSpc>
                <a:spcPts val="2000"/>
              </a:lnSpc>
              <a:spcAft>
                <a:spcPts val="1200"/>
              </a:spcAft>
              <a:buFont typeface="Arial" panose="020B0604020202020204" pitchFamily="34" charset="0"/>
              <a:buChar char="•"/>
            </a:pPr>
            <a:r>
              <a:rPr lang="it-IT" sz="1600" b="1" cap="all" spc="50">
                <a:effectLst/>
              </a:rPr>
              <a:t>Montegridolfo</a:t>
            </a:r>
          </a:p>
          <a:p>
            <a:pPr marL="285750" indent="-285750">
              <a:lnSpc>
                <a:spcPts val="2000"/>
              </a:lnSpc>
              <a:spcAft>
                <a:spcPts val="1200"/>
              </a:spcAft>
              <a:buFont typeface="Arial" panose="020B0604020202020204" pitchFamily="34" charset="0"/>
              <a:buChar char="•"/>
            </a:pPr>
            <a:r>
              <a:rPr lang="it-IT" sz="1600" b="1" cap="all" spc="50">
                <a:effectLst/>
              </a:rPr>
              <a:t>Montescudo-Monte COLOMBO</a:t>
            </a:r>
            <a:endParaRPr lang="it-IT" sz="1600" b="1" cap="all" spc="50"/>
          </a:p>
          <a:p>
            <a:pPr marL="285750" indent="-285750">
              <a:lnSpc>
                <a:spcPts val="2000"/>
              </a:lnSpc>
              <a:spcAft>
                <a:spcPts val="1200"/>
              </a:spcAft>
              <a:buFont typeface="Arial" panose="020B0604020202020204" pitchFamily="34" charset="0"/>
              <a:buChar char="•"/>
            </a:pPr>
            <a:r>
              <a:rPr lang="it-IT" sz="1600" b="1" cap="all" spc="50">
                <a:effectLst/>
              </a:rPr>
              <a:t>MORCIANO di </a:t>
            </a:r>
            <a:r>
              <a:rPr lang="it-IT" sz="1600" b="1" cap="all" spc="50" err="1">
                <a:effectLst/>
              </a:rPr>
              <a:t>RomagnA</a:t>
            </a:r>
            <a:endParaRPr lang="it-IT" sz="1600" b="1" cap="all" spc="50">
              <a:effectLst/>
            </a:endParaRPr>
          </a:p>
          <a:p>
            <a:pPr marL="285750" indent="-285750">
              <a:lnSpc>
                <a:spcPts val="2000"/>
              </a:lnSpc>
              <a:spcAft>
                <a:spcPts val="1200"/>
              </a:spcAft>
              <a:buFont typeface="Arial" panose="020B0604020202020204" pitchFamily="34" charset="0"/>
              <a:buChar char="•"/>
            </a:pPr>
            <a:r>
              <a:rPr lang="it-IT" sz="1600" b="1" cap="all" spc="50">
                <a:effectLst/>
              </a:rPr>
              <a:t>Saludecio</a:t>
            </a:r>
            <a:endParaRPr lang="it-IT" sz="1600" b="1" cap="all" spc="-15">
              <a:effectLst/>
            </a:endParaRPr>
          </a:p>
          <a:p>
            <a:pPr marL="285750" indent="-285750">
              <a:lnSpc>
                <a:spcPts val="2000"/>
              </a:lnSpc>
              <a:spcAft>
                <a:spcPts val="1200"/>
              </a:spcAft>
              <a:buFont typeface="Arial" panose="020B0604020202020204" pitchFamily="34" charset="0"/>
              <a:buChar char="•"/>
            </a:pPr>
            <a:r>
              <a:rPr lang="it-IT" sz="1600" b="1" cap="all" spc="50">
                <a:effectLst/>
              </a:rPr>
              <a:t>San</a:t>
            </a:r>
            <a:r>
              <a:rPr lang="it-IT" sz="1600" b="1" cap="all" spc="5">
                <a:effectLst/>
              </a:rPr>
              <a:t> </a:t>
            </a:r>
            <a:r>
              <a:rPr lang="it-IT" sz="1600" b="1" cap="all" spc="50">
                <a:effectLst/>
              </a:rPr>
              <a:t>Clemente </a:t>
            </a:r>
          </a:p>
          <a:p>
            <a:pPr marL="285750" indent="-285750">
              <a:lnSpc>
                <a:spcPts val="2000"/>
              </a:lnSpc>
              <a:spcAft>
                <a:spcPts val="1200"/>
              </a:spcAft>
              <a:buFont typeface="Arial" panose="020B0604020202020204" pitchFamily="34" charset="0"/>
              <a:buChar char="•"/>
            </a:pPr>
            <a:r>
              <a:rPr lang="it-IT" sz="1600" b="1" cap="all" spc="50">
                <a:effectLst/>
              </a:rPr>
              <a:t>Sassofeltrio</a:t>
            </a:r>
          </a:p>
        </p:txBody>
      </p:sp>
      <p:pic>
        <p:nvPicPr>
          <p:cNvPr id="7" name="Segnaposto contenuto 6">
            <a:extLst>
              <a:ext uri="{FF2B5EF4-FFF2-40B4-BE49-F238E27FC236}">
                <a16:creationId xmlns:a16="http://schemas.microsoft.com/office/drawing/2014/main" id="{6B81B57C-8E61-2278-200D-7F88839D230C}"/>
              </a:ext>
            </a:extLst>
          </p:cNvPr>
          <p:cNvPicPr>
            <a:picLocks noGrp="1" noChangeAspect="1"/>
          </p:cNvPicPr>
          <p:nvPr>
            <p:ph sz="half" idx="1"/>
          </p:nvPr>
        </p:nvPicPr>
        <p:blipFill>
          <a:blip r:embed="rId3"/>
          <a:stretch>
            <a:fillRect/>
          </a:stretch>
        </p:blipFill>
        <p:spPr>
          <a:xfrm>
            <a:off x="524990" y="2055239"/>
            <a:ext cx="8194817" cy="778507"/>
          </a:xfrm>
          <a:prstGeom prst="rect">
            <a:avLst/>
          </a:prstGeom>
          <a:noFill/>
        </p:spPr>
      </p:pic>
      <p:sp>
        <p:nvSpPr>
          <p:cNvPr id="4" name="Segnaposto numero diapositiva 3">
            <a:extLst>
              <a:ext uri="{FF2B5EF4-FFF2-40B4-BE49-F238E27FC236}">
                <a16:creationId xmlns:a16="http://schemas.microsoft.com/office/drawing/2014/main" id="{5F9883B0-263F-616E-B0D4-E5F9594DE7F6}"/>
              </a:ext>
            </a:extLst>
          </p:cNvPr>
          <p:cNvSpPr>
            <a:spLocks noGrp="1"/>
          </p:cNvSpPr>
          <p:nvPr>
            <p:ph type="sldNum" sz="quarter" idx="12"/>
          </p:nvPr>
        </p:nvSpPr>
        <p:spPr>
          <a:xfrm>
            <a:off x="10949320" y="6356350"/>
            <a:ext cx="457200" cy="365125"/>
          </a:xfrm>
        </p:spPr>
        <p:txBody>
          <a:bodyPr vert="horz" lIns="91440" tIns="45720" rIns="91440" bIns="45720" rtlCol="0" anchor="ctr">
            <a:normAutofit/>
          </a:bodyPr>
          <a:lstStyle/>
          <a:p>
            <a:pPr>
              <a:spcAft>
                <a:spcPts val="600"/>
              </a:spcAft>
            </a:pPr>
            <a:fld id="{B5CEABB6-07DC-46E8-9B57-56EC44A396E5}" type="slidenum">
              <a:rPr lang="it-IT" smtClean="0"/>
              <a:pPr>
                <a:spcAft>
                  <a:spcPts val="600"/>
                </a:spcAft>
              </a:pPr>
              <a:t>1</a:t>
            </a:fld>
            <a:endParaRPr lang="it-IT"/>
          </a:p>
        </p:txBody>
      </p:sp>
      <p:pic>
        <p:nvPicPr>
          <p:cNvPr id="9" name="Immagine 8">
            <a:extLst>
              <a:ext uri="{FF2B5EF4-FFF2-40B4-BE49-F238E27FC236}">
                <a16:creationId xmlns:a16="http://schemas.microsoft.com/office/drawing/2014/main" id="{77464341-C1D5-3A75-FC27-5C18E135E5C3}"/>
              </a:ext>
            </a:extLst>
          </p:cNvPr>
          <p:cNvPicPr>
            <a:picLocks noChangeAspect="1"/>
          </p:cNvPicPr>
          <p:nvPr/>
        </p:nvPicPr>
        <p:blipFill>
          <a:blip r:embed="rId4"/>
          <a:srcRect r="16797"/>
          <a:stretch/>
        </p:blipFill>
        <p:spPr>
          <a:xfrm>
            <a:off x="524990" y="2892435"/>
            <a:ext cx="8194817" cy="2751372"/>
          </a:xfrm>
          <a:prstGeom prst="rect">
            <a:avLst/>
          </a:prstGeom>
        </p:spPr>
      </p:pic>
    </p:spTree>
    <p:extLst>
      <p:ext uri="{BB962C8B-B14F-4D97-AF65-F5344CB8AC3E}">
        <p14:creationId xmlns:p14="http://schemas.microsoft.com/office/powerpoint/2010/main" val="42202012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5031FE9-9059-4FE8-B4AC-9771F23A1B89}"/>
              </a:ext>
            </a:extLst>
          </p:cNvPr>
          <p:cNvSpPr>
            <a:spLocks noGrp="1"/>
          </p:cNvSpPr>
          <p:nvPr>
            <p:ph type="title"/>
          </p:nvPr>
        </p:nvSpPr>
        <p:spPr>
          <a:xfrm>
            <a:off x="3807877" y="898525"/>
            <a:ext cx="7606895" cy="713708"/>
          </a:xfrm>
        </p:spPr>
        <p:txBody>
          <a:bodyPr rtlCol="0"/>
          <a:lstStyle>
            <a:defPPr>
              <a:defRPr lang="it-IT"/>
            </a:defPPr>
          </a:lstStyle>
          <a:p>
            <a:pPr rtl="0"/>
            <a:r>
              <a:rPr lang="it-IT"/>
              <a:t>IL PNRR</a:t>
            </a:r>
          </a:p>
        </p:txBody>
      </p:sp>
      <p:pic>
        <p:nvPicPr>
          <p:cNvPr id="14" name="Segnaposto immagine 13" descr="Donna che cammina in ufficio">
            <a:extLst>
              <a:ext uri="{FF2B5EF4-FFF2-40B4-BE49-F238E27FC236}">
                <a16:creationId xmlns:a16="http://schemas.microsoft.com/office/drawing/2014/main" id="{206549BD-D8AF-D3BE-750E-5F8C50CCB5B9}"/>
              </a:ext>
            </a:extLst>
          </p:cNvPr>
          <p:cNvPicPr>
            <a:picLocks noGrp="1" noChangeAspect="1"/>
          </p:cNvPicPr>
          <p:nvPr>
            <p:ph type="pic" sz="quarter" idx="15"/>
          </p:nvPr>
        </p:nvPicPr>
        <p:blipFill>
          <a:blip r:embed="rId3"/>
          <a:srcRect l="35913" r="35913"/>
          <a:stretch/>
        </p:blipFill>
        <p:spPr>
          <a:xfrm>
            <a:off x="1011337" y="9212"/>
            <a:ext cx="2029967" cy="4850544"/>
          </a:xfrm>
        </p:spPr>
      </p:pic>
      <p:sp>
        <p:nvSpPr>
          <p:cNvPr id="64" name="Ovale 63">
            <a:extLst>
              <a:ext uri="{FF2B5EF4-FFF2-40B4-BE49-F238E27FC236}">
                <a16:creationId xmlns:a16="http://schemas.microsoft.com/office/drawing/2014/main" id="{1C668341-39BE-4448-B29D-2594AE6D75C2}"/>
              </a:ext>
              <a:ext uri="{C183D7F6-B498-43B3-948B-1728B52AA6E4}">
                <adec:decorative xmlns:adec="http://schemas.microsoft.com/office/drawing/2017/decorative" val="1"/>
              </a:ext>
            </a:extLst>
          </p:cNvPr>
          <p:cNvSpPr/>
          <p:nvPr/>
        </p:nvSpPr>
        <p:spPr>
          <a:xfrm>
            <a:off x="1901853" y="2682814"/>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cxnSp>
        <p:nvCxnSpPr>
          <p:cNvPr id="17" name="Connettore diritto 16">
            <a:extLst>
              <a:ext uri="{FF2B5EF4-FFF2-40B4-BE49-F238E27FC236}">
                <a16:creationId xmlns:a16="http://schemas.microsoft.com/office/drawing/2014/main" id="{B31C374B-40F2-4B1E-A9D8-6E5C932FF170}"/>
              </a:ext>
              <a:ext uri="{C183D7F6-B498-43B3-948B-1728B52AA6E4}">
                <adec:decorative xmlns:adec="http://schemas.microsoft.com/office/drawing/2017/decorative" val="1"/>
              </a:ext>
            </a:extLst>
          </p:cNvPr>
          <p:cNvCxnSpPr>
            <a:cxnSpLocks/>
          </p:cNvCxnSpPr>
          <p:nvPr/>
        </p:nvCxnSpPr>
        <p:spPr>
          <a:xfrm flipV="1">
            <a:off x="0" y="2824876"/>
            <a:ext cx="2011680" cy="7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0" name="Segnaposto numero diapositiva 29">
            <a:extLst>
              <a:ext uri="{FF2B5EF4-FFF2-40B4-BE49-F238E27FC236}">
                <a16:creationId xmlns:a16="http://schemas.microsoft.com/office/drawing/2014/main" id="{32C7587B-DD64-0940-2F6D-21C5F453FAB1}"/>
              </a:ext>
            </a:extLst>
          </p:cNvPr>
          <p:cNvSpPr>
            <a:spLocks noGrp="1"/>
          </p:cNvSpPr>
          <p:nvPr>
            <p:ph type="sldNum" sz="quarter" idx="12"/>
          </p:nvPr>
        </p:nvSpPr>
        <p:spPr/>
        <p:txBody>
          <a:bodyPr rtlCol="0"/>
          <a:lstStyle>
            <a:defPPr>
              <a:defRPr lang="it-IT"/>
            </a:defPPr>
          </a:lstStyle>
          <a:p>
            <a:pPr rtl="0"/>
            <a:fld id="{B5CEABB6-07DC-46E8-9B57-56EC44A396E5}" type="slidenum">
              <a:rPr lang="it-IT" smtClean="0"/>
              <a:pPr rtl="0"/>
              <a:t>10</a:t>
            </a:fld>
            <a:endParaRPr lang="it-IT"/>
          </a:p>
        </p:txBody>
      </p:sp>
      <p:pic>
        <p:nvPicPr>
          <p:cNvPr id="3" name="Immagine 2">
            <a:extLst>
              <a:ext uri="{FF2B5EF4-FFF2-40B4-BE49-F238E27FC236}">
                <a16:creationId xmlns:a16="http://schemas.microsoft.com/office/drawing/2014/main" id="{99FAA521-F35E-1572-E832-6AE0A4A815A9}"/>
              </a:ext>
            </a:extLst>
          </p:cNvPr>
          <p:cNvPicPr>
            <a:picLocks noChangeAspect="1"/>
          </p:cNvPicPr>
          <p:nvPr/>
        </p:nvPicPr>
        <p:blipFill>
          <a:blip r:embed="rId4"/>
          <a:stretch>
            <a:fillRect/>
          </a:stretch>
        </p:blipFill>
        <p:spPr>
          <a:xfrm>
            <a:off x="3931820" y="1741836"/>
            <a:ext cx="6919560" cy="4048095"/>
          </a:xfrm>
          <a:prstGeom prst="rect">
            <a:avLst/>
          </a:prstGeom>
        </p:spPr>
      </p:pic>
    </p:spTree>
    <p:extLst>
      <p:ext uri="{BB962C8B-B14F-4D97-AF65-F5344CB8AC3E}">
        <p14:creationId xmlns:p14="http://schemas.microsoft.com/office/powerpoint/2010/main" val="1593920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A4CFB-1842-CF17-96B6-211BECD99E34}"/>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35510C6E-31C4-0455-B233-68E736306B01}"/>
              </a:ext>
            </a:extLst>
          </p:cNvPr>
          <p:cNvSpPr>
            <a:spLocks noGrp="1"/>
          </p:cNvSpPr>
          <p:nvPr>
            <p:ph type="title"/>
          </p:nvPr>
        </p:nvSpPr>
        <p:spPr>
          <a:xfrm>
            <a:off x="3807877" y="898525"/>
            <a:ext cx="7606895" cy="713708"/>
          </a:xfrm>
        </p:spPr>
        <p:txBody>
          <a:bodyPr rtlCol="0"/>
          <a:lstStyle>
            <a:defPPr>
              <a:defRPr lang="it-IT"/>
            </a:defPPr>
          </a:lstStyle>
          <a:p>
            <a:pPr rtl="0"/>
            <a:r>
              <a:rPr lang="it-IT"/>
              <a:t>IL PNRR</a:t>
            </a:r>
          </a:p>
        </p:txBody>
      </p:sp>
      <p:pic>
        <p:nvPicPr>
          <p:cNvPr id="14" name="Segnaposto immagine 13" descr="Donna che cammina in ufficio">
            <a:extLst>
              <a:ext uri="{FF2B5EF4-FFF2-40B4-BE49-F238E27FC236}">
                <a16:creationId xmlns:a16="http://schemas.microsoft.com/office/drawing/2014/main" id="{211D9DE9-AD9D-9182-390F-11E9D1D17260}"/>
              </a:ext>
            </a:extLst>
          </p:cNvPr>
          <p:cNvPicPr>
            <a:picLocks noGrp="1" noChangeAspect="1"/>
          </p:cNvPicPr>
          <p:nvPr>
            <p:ph type="pic" sz="quarter" idx="15"/>
          </p:nvPr>
        </p:nvPicPr>
        <p:blipFill>
          <a:blip r:embed="rId3"/>
          <a:srcRect l="35913" r="35913"/>
          <a:stretch/>
        </p:blipFill>
        <p:spPr>
          <a:xfrm>
            <a:off x="1011337" y="9212"/>
            <a:ext cx="2029967" cy="4850544"/>
          </a:xfrm>
        </p:spPr>
      </p:pic>
      <p:sp>
        <p:nvSpPr>
          <p:cNvPr id="64" name="Ovale 63">
            <a:extLst>
              <a:ext uri="{FF2B5EF4-FFF2-40B4-BE49-F238E27FC236}">
                <a16:creationId xmlns:a16="http://schemas.microsoft.com/office/drawing/2014/main" id="{2AC69237-E314-B000-FAA4-9AC93EB206BB}"/>
              </a:ext>
              <a:ext uri="{C183D7F6-B498-43B3-948B-1728B52AA6E4}">
                <adec:decorative xmlns:adec="http://schemas.microsoft.com/office/drawing/2017/decorative" val="1"/>
              </a:ext>
            </a:extLst>
          </p:cNvPr>
          <p:cNvSpPr/>
          <p:nvPr/>
        </p:nvSpPr>
        <p:spPr>
          <a:xfrm>
            <a:off x="1901853" y="2682814"/>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cxnSp>
        <p:nvCxnSpPr>
          <p:cNvPr id="17" name="Connettore diritto 16">
            <a:extLst>
              <a:ext uri="{FF2B5EF4-FFF2-40B4-BE49-F238E27FC236}">
                <a16:creationId xmlns:a16="http://schemas.microsoft.com/office/drawing/2014/main" id="{C96CCDEC-31C1-8A38-3BEF-65924A07EF5B}"/>
              </a:ext>
              <a:ext uri="{C183D7F6-B498-43B3-948B-1728B52AA6E4}">
                <adec:decorative xmlns:adec="http://schemas.microsoft.com/office/drawing/2017/decorative" val="1"/>
              </a:ext>
            </a:extLst>
          </p:cNvPr>
          <p:cNvCxnSpPr>
            <a:cxnSpLocks/>
          </p:cNvCxnSpPr>
          <p:nvPr/>
        </p:nvCxnSpPr>
        <p:spPr>
          <a:xfrm flipV="1">
            <a:off x="0" y="2824876"/>
            <a:ext cx="2011680" cy="7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0" name="Segnaposto numero diapositiva 29">
            <a:extLst>
              <a:ext uri="{FF2B5EF4-FFF2-40B4-BE49-F238E27FC236}">
                <a16:creationId xmlns:a16="http://schemas.microsoft.com/office/drawing/2014/main" id="{E03E1929-5842-4BE9-EA96-A5F02C7D8791}"/>
              </a:ext>
            </a:extLst>
          </p:cNvPr>
          <p:cNvSpPr>
            <a:spLocks noGrp="1"/>
          </p:cNvSpPr>
          <p:nvPr>
            <p:ph type="sldNum" sz="quarter" idx="12"/>
          </p:nvPr>
        </p:nvSpPr>
        <p:spPr/>
        <p:txBody>
          <a:bodyPr rtlCol="0"/>
          <a:lstStyle>
            <a:defPPr>
              <a:defRPr lang="it-IT"/>
            </a:defPPr>
          </a:lstStyle>
          <a:p>
            <a:pPr rtl="0"/>
            <a:fld id="{B5CEABB6-07DC-46E8-9B57-56EC44A396E5}" type="slidenum">
              <a:rPr lang="it-IT" smtClean="0"/>
              <a:pPr rtl="0"/>
              <a:t>11</a:t>
            </a:fld>
            <a:endParaRPr lang="it-IT"/>
          </a:p>
        </p:txBody>
      </p:sp>
      <p:pic>
        <p:nvPicPr>
          <p:cNvPr id="4" name="Immagine 3">
            <a:extLst>
              <a:ext uri="{FF2B5EF4-FFF2-40B4-BE49-F238E27FC236}">
                <a16:creationId xmlns:a16="http://schemas.microsoft.com/office/drawing/2014/main" id="{5DD681E6-305B-0DB0-EA8A-E3A61570C80C}"/>
              </a:ext>
            </a:extLst>
          </p:cNvPr>
          <p:cNvPicPr>
            <a:picLocks noChangeAspect="1"/>
          </p:cNvPicPr>
          <p:nvPr/>
        </p:nvPicPr>
        <p:blipFill>
          <a:blip r:embed="rId4"/>
          <a:stretch>
            <a:fillRect/>
          </a:stretch>
        </p:blipFill>
        <p:spPr>
          <a:xfrm>
            <a:off x="3931820" y="1884136"/>
            <a:ext cx="7004911" cy="3907875"/>
          </a:xfrm>
          <a:prstGeom prst="rect">
            <a:avLst/>
          </a:prstGeom>
        </p:spPr>
      </p:pic>
    </p:spTree>
    <p:extLst>
      <p:ext uri="{BB962C8B-B14F-4D97-AF65-F5344CB8AC3E}">
        <p14:creationId xmlns:p14="http://schemas.microsoft.com/office/powerpoint/2010/main" val="2571392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80C883-7528-F9C5-D6FA-15EC059A3021}"/>
              </a:ext>
            </a:extLst>
          </p:cNvPr>
          <p:cNvSpPr>
            <a:spLocks noGrp="1"/>
          </p:cNvSpPr>
          <p:nvPr>
            <p:ph type="ctrTitle"/>
          </p:nvPr>
        </p:nvSpPr>
        <p:spPr>
          <a:xfrm>
            <a:off x="4974771" y="576943"/>
            <a:ext cx="6449786" cy="2785508"/>
          </a:xfrm>
        </p:spPr>
        <p:txBody>
          <a:bodyPr rtlCol="0" anchor="b">
            <a:normAutofit/>
          </a:bodyPr>
          <a:lstStyle>
            <a:defPPr>
              <a:defRPr lang="it-IT"/>
            </a:defPPr>
          </a:lstStyle>
          <a:p>
            <a:pPr rtl="0"/>
            <a:r>
              <a:rPr lang="it-IT"/>
              <a:t>Dall’atto di indirizzo al DUP triennale</a:t>
            </a:r>
          </a:p>
        </p:txBody>
      </p:sp>
      <p:sp>
        <p:nvSpPr>
          <p:cNvPr id="7" name="Subtitle 2">
            <a:extLst>
              <a:ext uri="{FF2B5EF4-FFF2-40B4-BE49-F238E27FC236}">
                <a16:creationId xmlns:a16="http://schemas.microsoft.com/office/drawing/2014/main" id="{E0A72A31-6364-5785-733B-DA460360339B}"/>
              </a:ext>
            </a:extLst>
          </p:cNvPr>
          <p:cNvSpPr>
            <a:spLocks noGrp="1"/>
          </p:cNvSpPr>
          <p:nvPr>
            <p:ph type="subTitle" idx="1"/>
          </p:nvPr>
        </p:nvSpPr>
        <p:spPr>
          <a:xfrm>
            <a:off x="4974772" y="3373686"/>
            <a:ext cx="6449785" cy="1029586"/>
          </a:xfrm>
        </p:spPr>
        <p:txBody>
          <a:bodyPr/>
          <a:lstStyle/>
          <a:p>
            <a:endParaRPr lang="en-US"/>
          </a:p>
        </p:txBody>
      </p:sp>
      <p:sp>
        <p:nvSpPr>
          <p:cNvPr id="4" name="Slide Number Placeholder 3">
            <a:extLst>
              <a:ext uri="{FF2B5EF4-FFF2-40B4-BE49-F238E27FC236}">
                <a16:creationId xmlns:a16="http://schemas.microsoft.com/office/drawing/2014/main" id="{5F812D92-4B82-FD5F-C22F-2F48AF496AF9}"/>
              </a:ext>
            </a:extLst>
          </p:cNvPr>
          <p:cNvSpPr>
            <a:spLocks noGrp="1"/>
          </p:cNvSpPr>
          <p:nvPr>
            <p:ph type="sldNum" sz="quarter" idx="12"/>
          </p:nvPr>
        </p:nvSpPr>
        <p:spPr>
          <a:xfrm>
            <a:off x="11123295" y="6352847"/>
            <a:ext cx="457200" cy="365125"/>
          </a:xfrm>
        </p:spPr>
        <p:txBody>
          <a:bodyPr/>
          <a:lstStyle/>
          <a:p>
            <a:pPr rtl="0">
              <a:spcAft>
                <a:spcPts val="600"/>
              </a:spcAft>
            </a:pPr>
            <a:fld id="{B5CEABB6-07DC-46E8-9B57-56EC44A396E5}" type="slidenum">
              <a:rPr lang="it-IT" smtClean="0"/>
              <a:pPr rtl="0">
                <a:spcAft>
                  <a:spcPts val="600"/>
                </a:spcAft>
              </a:pPr>
              <a:t>12</a:t>
            </a:fld>
            <a:endParaRPr lang="it-IT"/>
          </a:p>
        </p:txBody>
      </p:sp>
    </p:spTree>
    <p:extLst>
      <p:ext uri="{BB962C8B-B14F-4D97-AF65-F5344CB8AC3E}">
        <p14:creationId xmlns:p14="http://schemas.microsoft.com/office/powerpoint/2010/main" val="2390678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olo 22">
            <a:extLst>
              <a:ext uri="{FF2B5EF4-FFF2-40B4-BE49-F238E27FC236}">
                <a16:creationId xmlns:a16="http://schemas.microsoft.com/office/drawing/2014/main" id="{5FB75C3E-5885-49DD-8190-BB1E8C511A7E}"/>
              </a:ext>
            </a:extLst>
          </p:cNvPr>
          <p:cNvSpPr>
            <a:spLocks noGrp="1"/>
          </p:cNvSpPr>
          <p:nvPr>
            <p:ph type="title"/>
          </p:nvPr>
        </p:nvSpPr>
        <p:spPr>
          <a:xfrm>
            <a:off x="1552574" y="896111"/>
            <a:ext cx="9866540" cy="1358140"/>
          </a:xfrm>
        </p:spPr>
        <p:txBody>
          <a:bodyPr rtlCol="0">
            <a:normAutofit/>
          </a:bodyPr>
          <a:lstStyle>
            <a:defPPr>
              <a:defRPr lang="it-IT"/>
            </a:defPPr>
          </a:lstStyle>
          <a:p>
            <a:pPr rtl="0"/>
            <a:r>
              <a:rPr lang="it-IT"/>
              <a:t>Gli obiettivi del PRT</a:t>
            </a:r>
          </a:p>
        </p:txBody>
      </p:sp>
      <p:sp>
        <p:nvSpPr>
          <p:cNvPr id="7" name="Segnaposto testo 6">
            <a:extLst>
              <a:ext uri="{FF2B5EF4-FFF2-40B4-BE49-F238E27FC236}">
                <a16:creationId xmlns:a16="http://schemas.microsoft.com/office/drawing/2014/main" id="{3FF2D739-E475-54F8-C832-F04A983D0F24}"/>
              </a:ext>
            </a:extLst>
          </p:cNvPr>
          <p:cNvSpPr>
            <a:spLocks noGrp="1"/>
          </p:cNvSpPr>
          <p:nvPr>
            <p:ph sz="half" idx="15"/>
          </p:nvPr>
        </p:nvSpPr>
        <p:spPr>
          <a:xfrm>
            <a:off x="1552574" y="2009274"/>
            <a:ext cx="9866539" cy="4848726"/>
          </a:xfrm>
        </p:spPr>
        <p:txBody>
          <a:bodyPr rtlCol="0">
            <a:normAutofit fontScale="62500" lnSpcReduction="20000"/>
          </a:bodyPr>
          <a:lstStyle>
            <a:defPPr>
              <a:defRPr lang="it-IT"/>
            </a:defPPr>
          </a:lstStyle>
          <a:p>
            <a:pPr algn="just">
              <a:lnSpc>
                <a:spcPct val="115000"/>
              </a:lnSpc>
              <a:spcBef>
                <a:spcPts val="500"/>
              </a:spcBef>
              <a:spcAft>
                <a:spcPts val="1000"/>
              </a:spcAft>
            </a:pPr>
            <a:r>
              <a:rPr lang="it-IT" sz="2900">
                <a:effectLst/>
                <a:latin typeface="Calibri" panose="020F0502020204030204" pitchFamily="34" charset="0"/>
                <a:ea typeface="Yu Mincho" panose="02020400000000000000" pitchFamily="18" charset="-128"/>
                <a:cs typeface="Calibri" panose="020F0502020204030204" pitchFamily="34" charset="0"/>
              </a:rPr>
              <a:t>Il PRT si propone di rafforzare il ruolo delle Unioni di Comuni, in particolare nelle aree montane e interne, attraverso la cooperazione funzionale tra i vari livelli di governo e l'allocazione mirata delle risorse economiche. Tra gli obiettivi principali, troviamo:</a:t>
            </a:r>
            <a:endParaRPr lang="it-IT" sz="2900">
              <a:effectLst/>
              <a:latin typeface="Calibri" panose="020F0502020204030204" pitchFamily="34" charset="0"/>
              <a:ea typeface="Yu Mincho" panose="02020400000000000000" pitchFamily="18" charset="-128"/>
              <a:cs typeface="Arial" panose="020B0604020202020204" pitchFamily="34" charset="0"/>
            </a:endParaRPr>
          </a:p>
          <a:p>
            <a:pPr marL="342900" lvl="0" indent="-342900" algn="just">
              <a:lnSpc>
                <a:spcPct val="115000"/>
              </a:lnSpc>
              <a:spcBef>
                <a:spcPts val="500"/>
              </a:spcBef>
              <a:spcAft>
                <a:spcPts val="1000"/>
              </a:spcAft>
              <a:buSzPts val="1000"/>
              <a:buFont typeface="Symbol" panose="05050102010706020507" pitchFamily="18" charset="2"/>
              <a:buChar char=""/>
              <a:tabLst>
                <a:tab pos="457200" algn="l"/>
              </a:tabLst>
            </a:pPr>
            <a:r>
              <a:rPr lang="it-IT" sz="2900" b="1">
                <a:effectLst/>
                <a:latin typeface="Calibri" panose="020F0502020204030204" pitchFamily="34" charset="0"/>
                <a:ea typeface="Yu Mincho" panose="02020400000000000000" pitchFamily="18" charset="-128"/>
                <a:cs typeface="Calibri" panose="020F0502020204030204" pitchFamily="34" charset="0"/>
              </a:rPr>
              <a:t>La riduzione dei divari territoriali</a:t>
            </a:r>
            <a:r>
              <a:rPr lang="it-IT" sz="2900">
                <a:effectLst/>
                <a:latin typeface="Calibri" panose="020F0502020204030204" pitchFamily="34" charset="0"/>
                <a:ea typeface="Yu Mincho" panose="02020400000000000000" pitchFamily="18" charset="-128"/>
                <a:cs typeface="Calibri" panose="020F0502020204030204" pitchFamily="34" charset="0"/>
              </a:rPr>
              <a:t>, con una particolare attenzione alle zone colpite da calamità naturali o che presentano particolari difficoltà economiche.</a:t>
            </a:r>
            <a:endParaRPr lang="it-IT" sz="2900">
              <a:effectLst/>
              <a:latin typeface="Calibri" panose="020F0502020204030204" pitchFamily="34" charset="0"/>
              <a:ea typeface="Yu Mincho" panose="02020400000000000000" pitchFamily="18" charset="-128"/>
              <a:cs typeface="Arial" panose="020B0604020202020204" pitchFamily="34" charset="0"/>
            </a:endParaRPr>
          </a:p>
          <a:p>
            <a:pPr marL="342900" lvl="0" indent="-342900" algn="just">
              <a:lnSpc>
                <a:spcPct val="115000"/>
              </a:lnSpc>
              <a:spcBef>
                <a:spcPts val="500"/>
              </a:spcBef>
              <a:spcAft>
                <a:spcPts val="1000"/>
              </a:spcAft>
              <a:buSzPts val="1000"/>
              <a:buFont typeface="Symbol" panose="05050102010706020507" pitchFamily="18" charset="2"/>
              <a:buChar char=""/>
              <a:tabLst>
                <a:tab pos="457200" algn="l"/>
              </a:tabLst>
            </a:pPr>
            <a:r>
              <a:rPr lang="it-IT" sz="2900" b="1">
                <a:effectLst/>
                <a:latin typeface="Calibri" panose="020F0502020204030204" pitchFamily="34" charset="0"/>
                <a:ea typeface="Yu Mincho" panose="02020400000000000000" pitchFamily="18" charset="-128"/>
                <a:cs typeface="Calibri" panose="020F0502020204030204" pitchFamily="34" charset="0"/>
              </a:rPr>
              <a:t>Il rafforzamento della digitalizzazione</a:t>
            </a:r>
            <a:r>
              <a:rPr lang="it-IT" sz="2900">
                <a:effectLst/>
                <a:latin typeface="Calibri" panose="020F0502020204030204" pitchFamily="34" charset="0"/>
                <a:ea typeface="Yu Mincho" panose="02020400000000000000" pitchFamily="18" charset="-128"/>
                <a:cs typeface="Calibri" panose="020F0502020204030204" pitchFamily="34" charset="0"/>
              </a:rPr>
              <a:t> come motore per migliorare l’efficienza amministrativa e la qualità dei servizi pubblici.</a:t>
            </a:r>
            <a:endParaRPr lang="it-IT" sz="2900">
              <a:effectLst/>
              <a:latin typeface="Calibri" panose="020F0502020204030204" pitchFamily="34" charset="0"/>
              <a:ea typeface="Yu Mincho" panose="02020400000000000000" pitchFamily="18" charset="-128"/>
              <a:cs typeface="Arial" panose="020B0604020202020204" pitchFamily="34" charset="0"/>
            </a:endParaRPr>
          </a:p>
          <a:p>
            <a:pPr marL="342900" lvl="0" indent="-342900" algn="just">
              <a:lnSpc>
                <a:spcPct val="115000"/>
              </a:lnSpc>
              <a:spcBef>
                <a:spcPts val="500"/>
              </a:spcBef>
              <a:spcAft>
                <a:spcPts val="1000"/>
              </a:spcAft>
              <a:buSzPts val="1000"/>
              <a:buFont typeface="Symbol" panose="05050102010706020507" pitchFamily="18" charset="2"/>
              <a:buChar char=""/>
              <a:tabLst>
                <a:tab pos="457200" algn="l"/>
              </a:tabLst>
            </a:pPr>
            <a:r>
              <a:rPr lang="it-IT" sz="2900" b="1">
                <a:effectLst/>
                <a:latin typeface="Calibri" panose="020F0502020204030204" pitchFamily="34" charset="0"/>
                <a:ea typeface="Yu Mincho" panose="02020400000000000000" pitchFamily="18" charset="-128"/>
                <a:cs typeface="Calibri" panose="020F0502020204030204" pitchFamily="34" charset="0"/>
              </a:rPr>
              <a:t>L’integrazione tra fondi nazionali ed europei</a:t>
            </a:r>
            <a:r>
              <a:rPr lang="it-IT" sz="2900">
                <a:effectLst/>
                <a:latin typeface="Calibri" panose="020F0502020204030204" pitchFamily="34" charset="0"/>
                <a:ea typeface="Yu Mincho" panose="02020400000000000000" pitchFamily="18" charset="-128"/>
                <a:cs typeface="Calibri" panose="020F0502020204030204" pitchFamily="34" charset="0"/>
              </a:rPr>
              <a:t> per garantire un uso ottimale delle risorse.</a:t>
            </a:r>
            <a:endParaRPr lang="it-IT" sz="2900">
              <a:effectLst/>
              <a:latin typeface="Calibri" panose="020F0502020204030204" pitchFamily="34" charset="0"/>
              <a:ea typeface="Yu Mincho" panose="02020400000000000000" pitchFamily="18" charset="-128"/>
              <a:cs typeface="Arial" panose="020B0604020202020204" pitchFamily="34" charset="0"/>
            </a:endParaRPr>
          </a:p>
          <a:p>
            <a:pPr marL="342900" lvl="0" indent="-342900" algn="just">
              <a:lnSpc>
                <a:spcPct val="115000"/>
              </a:lnSpc>
              <a:spcBef>
                <a:spcPts val="500"/>
              </a:spcBef>
              <a:spcAft>
                <a:spcPts val="1000"/>
              </a:spcAft>
              <a:buSzPts val="1000"/>
              <a:buFont typeface="Symbol" panose="05050102010706020507" pitchFamily="18" charset="2"/>
              <a:buChar char=""/>
              <a:tabLst>
                <a:tab pos="457200" algn="l"/>
              </a:tabLst>
            </a:pPr>
            <a:r>
              <a:rPr lang="it-IT" sz="2900" b="1">
                <a:effectLst/>
                <a:latin typeface="Calibri" panose="020F0502020204030204" pitchFamily="34" charset="0"/>
                <a:ea typeface="Yu Mincho" panose="02020400000000000000" pitchFamily="18" charset="-128"/>
                <a:cs typeface="Calibri" panose="020F0502020204030204" pitchFamily="34" charset="0"/>
              </a:rPr>
              <a:t>La promozione dello sviluppo sostenibile</a:t>
            </a:r>
            <a:r>
              <a:rPr lang="it-IT" sz="2900">
                <a:effectLst/>
                <a:latin typeface="Calibri" panose="020F0502020204030204" pitchFamily="34" charset="0"/>
                <a:ea typeface="Yu Mincho" panose="02020400000000000000" pitchFamily="18" charset="-128"/>
                <a:cs typeface="Calibri" panose="020F0502020204030204" pitchFamily="34" charset="0"/>
              </a:rPr>
              <a:t>, con una forte attenzione all’ambiente, alle risorse naturali e alla coesione sociale.</a:t>
            </a:r>
            <a:endParaRPr lang="it-IT" sz="2900">
              <a:effectLst/>
              <a:latin typeface="Calibri" panose="020F0502020204030204" pitchFamily="34" charset="0"/>
              <a:ea typeface="Yu Mincho" panose="02020400000000000000" pitchFamily="18" charset="-128"/>
              <a:cs typeface="Arial" panose="020B0604020202020204" pitchFamily="34" charset="0"/>
            </a:endParaRPr>
          </a:p>
          <a:p>
            <a:pPr algn="just">
              <a:lnSpc>
                <a:spcPct val="115000"/>
              </a:lnSpc>
              <a:spcBef>
                <a:spcPts val="500"/>
              </a:spcBef>
              <a:spcAft>
                <a:spcPts val="1000"/>
              </a:spcAft>
            </a:pPr>
            <a:r>
              <a:rPr lang="it-IT" sz="2900">
                <a:effectLst/>
                <a:latin typeface="Calibri" panose="020F0502020204030204" pitchFamily="34" charset="0"/>
                <a:ea typeface="Yu Mincho" panose="02020400000000000000" pitchFamily="18" charset="-128"/>
                <a:cs typeface="Calibri" panose="020F0502020204030204" pitchFamily="34" charset="0"/>
              </a:rPr>
              <a:t>Questi obiettivi sono strettamente legati al contesto politico e istituzionale della Regione Emilia-Romagna, che vanta una lunga tradizione di innovazione amministrativa e di dialogo tra le istituzioni pubbliche e le comunità locali.</a:t>
            </a:r>
            <a:endParaRPr lang="it-IT" sz="2900">
              <a:effectLst/>
              <a:latin typeface="Calibri" panose="020F0502020204030204" pitchFamily="34" charset="0"/>
              <a:ea typeface="Yu Mincho" panose="02020400000000000000" pitchFamily="18" charset="-128"/>
              <a:cs typeface="Arial" panose="020B0604020202020204" pitchFamily="34" charset="0"/>
            </a:endParaRPr>
          </a:p>
          <a:p>
            <a:pPr rtl="0"/>
            <a:endParaRPr lang="it-IT"/>
          </a:p>
        </p:txBody>
      </p:sp>
      <p:sp>
        <p:nvSpPr>
          <p:cNvPr id="13" name="Segnaposto numero diapositiva 12">
            <a:extLst>
              <a:ext uri="{FF2B5EF4-FFF2-40B4-BE49-F238E27FC236}">
                <a16:creationId xmlns:a16="http://schemas.microsoft.com/office/drawing/2014/main" id="{A540B739-30F9-C86F-67ED-2197DC1E598B}"/>
              </a:ext>
            </a:extLst>
          </p:cNvPr>
          <p:cNvSpPr>
            <a:spLocks noGrp="1"/>
          </p:cNvSpPr>
          <p:nvPr>
            <p:ph type="sldNum" sz="quarter" idx="12"/>
          </p:nvPr>
        </p:nvSpPr>
        <p:spPr>
          <a:xfrm>
            <a:off x="11123295" y="6356350"/>
            <a:ext cx="457200" cy="365125"/>
          </a:xfrm>
        </p:spPr>
        <p:txBody>
          <a:bodyPr rtlCol="0"/>
          <a:lstStyle>
            <a:defPPr>
              <a:defRPr lang="it-IT"/>
            </a:defPPr>
          </a:lstStyle>
          <a:p>
            <a:pPr rtl="0"/>
            <a:fld id="{B5CEABB6-07DC-46E8-9B57-56EC44A396E5}" type="slidenum">
              <a:rPr lang="it-IT" smtClean="0"/>
              <a:pPr rtl="0"/>
              <a:t>13</a:t>
            </a:fld>
            <a:endParaRPr lang="it-IT"/>
          </a:p>
        </p:txBody>
      </p:sp>
    </p:spTree>
    <p:extLst>
      <p:ext uri="{BB962C8B-B14F-4D97-AF65-F5344CB8AC3E}">
        <p14:creationId xmlns:p14="http://schemas.microsoft.com/office/powerpoint/2010/main" val="4252466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0">
            <a:extLst>
              <a:ext uri="{FF2B5EF4-FFF2-40B4-BE49-F238E27FC236}">
                <a16:creationId xmlns:a16="http://schemas.microsoft.com/office/drawing/2014/main" id="{B1B29E87-9C2C-400B-834D-4E4BD6E944D0}"/>
              </a:ext>
            </a:extLst>
          </p:cNvPr>
          <p:cNvSpPr>
            <a:spLocks noGrp="1"/>
          </p:cNvSpPr>
          <p:nvPr>
            <p:ph type="title"/>
          </p:nvPr>
        </p:nvSpPr>
        <p:spPr>
          <a:xfrm>
            <a:off x="764155" y="896112"/>
            <a:ext cx="10665845" cy="1325563"/>
          </a:xfrm>
        </p:spPr>
        <p:txBody>
          <a:bodyPr rtlCol="0"/>
          <a:lstStyle>
            <a:defPPr>
              <a:defRPr lang="it-IT"/>
            </a:defPPr>
          </a:lstStyle>
          <a:p>
            <a:pPr rtl="0"/>
            <a:r>
              <a:rPr lang="it-IT"/>
              <a:t>QUADRO GENERALE DI PROGRAMMAZIONE</a:t>
            </a:r>
          </a:p>
        </p:txBody>
      </p:sp>
      <p:sp>
        <p:nvSpPr>
          <p:cNvPr id="2" name="Segnaposto numero diapositiva 1">
            <a:extLst>
              <a:ext uri="{FF2B5EF4-FFF2-40B4-BE49-F238E27FC236}">
                <a16:creationId xmlns:a16="http://schemas.microsoft.com/office/drawing/2014/main" id="{660EB401-2F91-2D90-C859-96484861E564}"/>
              </a:ext>
            </a:extLst>
          </p:cNvPr>
          <p:cNvSpPr>
            <a:spLocks noGrp="1"/>
          </p:cNvSpPr>
          <p:nvPr>
            <p:ph type="sldNum" sz="quarter" idx="12"/>
          </p:nvPr>
        </p:nvSpPr>
        <p:spPr/>
        <p:txBody>
          <a:bodyPr rtlCol="0"/>
          <a:lstStyle>
            <a:defPPr>
              <a:defRPr lang="it-IT"/>
            </a:defPPr>
          </a:lstStyle>
          <a:p>
            <a:pPr rtl="0"/>
            <a:fld id="{B5CEABB6-07DC-46E8-9B57-56EC44A396E5}" type="slidenum">
              <a:rPr lang="it-IT" smtClean="0"/>
              <a:pPr rtl="0"/>
              <a:t>14</a:t>
            </a:fld>
            <a:endParaRPr lang="it-IT"/>
          </a:p>
        </p:txBody>
      </p:sp>
      <p:sp>
        <p:nvSpPr>
          <p:cNvPr id="4" name="CasellaDiTesto 3">
            <a:extLst>
              <a:ext uri="{FF2B5EF4-FFF2-40B4-BE49-F238E27FC236}">
                <a16:creationId xmlns:a16="http://schemas.microsoft.com/office/drawing/2014/main" id="{54D3C658-406C-6DC2-2DC7-7339F9CD379B}"/>
              </a:ext>
            </a:extLst>
          </p:cNvPr>
          <p:cNvSpPr txBox="1"/>
          <p:nvPr/>
        </p:nvSpPr>
        <p:spPr>
          <a:xfrm>
            <a:off x="762000" y="2258536"/>
            <a:ext cx="10968175" cy="4599464"/>
          </a:xfrm>
          <a:prstGeom prst="rect">
            <a:avLst/>
          </a:prstGeom>
          <a:noFill/>
        </p:spPr>
        <p:txBody>
          <a:bodyPr wrap="square">
            <a:spAutoFit/>
          </a:bodyPr>
          <a:lstStyle/>
          <a:p>
            <a:pPr algn="just">
              <a:lnSpc>
                <a:spcPct val="115000"/>
              </a:lnSpc>
              <a:spcBef>
                <a:spcPts val="500"/>
              </a:spcBef>
              <a:spcAft>
                <a:spcPts val="1000"/>
              </a:spcAft>
            </a:pPr>
            <a:r>
              <a:rPr lang="it-IT" sz="1800">
                <a:effectLst/>
                <a:latin typeface="Calibri" panose="020F0502020204030204" pitchFamily="34" charset="0"/>
                <a:ea typeface="Yu Mincho" panose="02020400000000000000" pitchFamily="18" charset="-128"/>
                <a:cs typeface="Calibri" panose="020F0502020204030204" pitchFamily="34" charset="0"/>
              </a:rPr>
              <a:t>Il PRT 2024-2026 si basa su una stretta integrazione tra le strategie territoriali e i principali strumenti di finanziamento dell'Unione Europea. In particolare, il piano si coordina con le </a:t>
            </a:r>
            <a:r>
              <a:rPr lang="it-IT" sz="1800" b="1">
                <a:effectLst/>
                <a:latin typeface="Calibri" panose="020F0502020204030204" pitchFamily="34" charset="0"/>
                <a:ea typeface="Yu Mincho" panose="02020400000000000000" pitchFamily="18" charset="-128"/>
                <a:cs typeface="Calibri" panose="020F0502020204030204" pitchFamily="34" charset="0"/>
              </a:rPr>
              <a:t>Agende Trasformative Urbane per lo Sviluppo Sostenibile (ATUSS)</a:t>
            </a:r>
            <a:r>
              <a:rPr lang="it-IT" sz="1800">
                <a:effectLst/>
                <a:latin typeface="Calibri" panose="020F0502020204030204" pitchFamily="34" charset="0"/>
                <a:ea typeface="Yu Mincho" panose="02020400000000000000" pitchFamily="18" charset="-128"/>
                <a:cs typeface="Calibri" panose="020F0502020204030204" pitchFamily="34" charset="0"/>
              </a:rPr>
              <a:t> e con le </a:t>
            </a:r>
            <a:r>
              <a:rPr lang="it-IT" sz="1800" b="1">
                <a:effectLst/>
                <a:latin typeface="Calibri" panose="020F0502020204030204" pitchFamily="34" charset="0"/>
                <a:ea typeface="Yu Mincho" panose="02020400000000000000" pitchFamily="18" charset="-128"/>
                <a:cs typeface="Calibri" panose="020F0502020204030204" pitchFamily="34" charset="0"/>
              </a:rPr>
              <a:t>Strategie Territoriali per le Aree Montane e Interne (STAMI)</a:t>
            </a:r>
            <a:r>
              <a:rPr lang="it-IT" sz="1800">
                <a:effectLst/>
                <a:latin typeface="Calibri" panose="020F0502020204030204" pitchFamily="34" charset="0"/>
                <a:ea typeface="Yu Mincho" panose="02020400000000000000" pitchFamily="18" charset="-128"/>
                <a:cs typeface="Calibri" panose="020F0502020204030204" pitchFamily="34" charset="0"/>
              </a:rPr>
              <a:t>. Queste due iniziative mirano a promuovere lo sviluppo urbano sostenibile e a ridurre i divari tra le aree più sviluppate e quelle più marginalizzate.</a:t>
            </a:r>
            <a:endParaRPr lang="it-IT" sz="1100">
              <a:effectLst/>
              <a:latin typeface="Calibri" panose="020F0502020204030204" pitchFamily="34" charset="0"/>
              <a:ea typeface="Yu Mincho" panose="02020400000000000000" pitchFamily="18" charset="-128"/>
              <a:cs typeface="Arial" panose="020B0604020202020204" pitchFamily="34" charset="0"/>
            </a:endParaRPr>
          </a:p>
          <a:p>
            <a:pPr algn="just">
              <a:lnSpc>
                <a:spcPct val="115000"/>
              </a:lnSpc>
              <a:spcBef>
                <a:spcPts val="500"/>
              </a:spcBef>
              <a:spcAft>
                <a:spcPts val="1000"/>
              </a:spcAft>
            </a:pPr>
            <a:r>
              <a:rPr lang="it-IT" sz="1800">
                <a:effectLst/>
                <a:latin typeface="Calibri" panose="020F0502020204030204" pitchFamily="34" charset="0"/>
                <a:ea typeface="Yu Mincho" panose="02020400000000000000" pitchFamily="18" charset="-128"/>
                <a:cs typeface="Calibri" panose="020F0502020204030204" pitchFamily="34" charset="0"/>
              </a:rPr>
              <a:t>L’</a:t>
            </a:r>
            <a:r>
              <a:rPr lang="it-IT" sz="1800" b="1">
                <a:effectLst/>
                <a:latin typeface="Calibri" panose="020F0502020204030204" pitchFamily="34" charset="0"/>
                <a:ea typeface="Yu Mincho" panose="02020400000000000000" pitchFamily="18" charset="-128"/>
                <a:cs typeface="Calibri" panose="020F0502020204030204" pitchFamily="34" charset="0"/>
              </a:rPr>
              <a:t>Agenda Trasformativa Urbana per lo Sviluppo Sostenibile</a:t>
            </a:r>
            <a:r>
              <a:rPr lang="it-IT" sz="1800">
                <a:effectLst/>
                <a:latin typeface="Calibri" panose="020F0502020204030204" pitchFamily="34" charset="0"/>
                <a:ea typeface="Yu Mincho" panose="02020400000000000000" pitchFamily="18" charset="-128"/>
                <a:cs typeface="Calibri" panose="020F0502020204030204" pitchFamily="34" charset="0"/>
              </a:rPr>
              <a:t> è un programma che coinvolge le città capoluogo e le Unioni di Comuni con centri urbani intermedi, concentrandosi su iniziative come la riduzione delle emissioni di CO2, l’incremento della mobilità sostenibile, e la promozione di modelli di economia circolare. Il </a:t>
            </a:r>
            <a:r>
              <a:rPr lang="it-IT" sz="1800" b="1">
                <a:effectLst/>
                <a:latin typeface="Calibri" panose="020F0502020204030204" pitchFamily="34" charset="0"/>
                <a:ea typeface="Yu Mincho" panose="02020400000000000000" pitchFamily="18" charset="-128"/>
                <a:cs typeface="Calibri" panose="020F0502020204030204" pitchFamily="34" charset="0"/>
              </a:rPr>
              <a:t>PNRR</a:t>
            </a:r>
            <a:r>
              <a:rPr lang="it-IT" sz="1800">
                <a:effectLst/>
                <a:latin typeface="Calibri" panose="020F0502020204030204" pitchFamily="34" charset="0"/>
                <a:ea typeface="Yu Mincho" panose="02020400000000000000" pitchFamily="18" charset="-128"/>
                <a:cs typeface="Calibri" panose="020F0502020204030204" pitchFamily="34" charset="0"/>
              </a:rPr>
              <a:t>, in questo contesto, gioca un ruolo chiave nel finanziare progetti infrastrutturali, di rigenerazione urbana e di digitalizzazione.</a:t>
            </a:r>
            <a:endParaRPr lang="it-IT" sz="1100">
              <a:effectLst/>
              <a:latin typeface="Calibri" panose="020F0502020204030204" pitchFamily="34" charset="0"/>
              <a:ea typeface="Yu Mincho" panose="02020400000000000000" pitchFamily="18" charset="-128"/>
              <a:cs typeface="Arial" panose="020B0604020202020204" pitchFamily="34" charset="0"/>
            </a:endParaRPr>
          </a:p>
          <a:p>
            <a:pPr algn="just">
              <a:lnSpc>
                <a:spcPct val="115000"/>
              </a:lnSpc>
              <a:spcBef>
                <a:spcPts val="500"/>
              </a:spcBef>
              <a:spcAft>
                <a:spcPts val="1000"/>
              </a:spcAft>
            </a:pPr>
            <a:r>
              <a:rPr lang="it-IT" sz="1800">
                <a:effectLst/>
                <a:latin typeface="Calibri" panose="020F0502020204030204" pitchFamily="34" charset="0"/>
                <a:ea typeface="Yu Mincho" panose="02020400000000000000" pitchFamily="18" charset="-128"/>
                <a:cs typeface="Calibri" panose="020F0502020204030204" pitchFamily="34" charset="0"/>
              </a:rPr>
              <a:t>Le </a:t>
            </a:r>
            <a:r>
              <a:rPr lang="it-IT" sz="1800" b="1">
                <a:effectLst/>
                <a:latin typeface="Calibri" panose="020F0502020204030204" pitchFamily="34" charset="0"/>
                <a:ea typeface="Yu Mincho" panose="02020400000000000000" pitchFamily="18" charset="-128"/>
                <a:cs typeface="Calibri" panose="020F0502020204030204" pitchFamily="34" charset="0"/>
              </a:rPr>
              <a:t>Strategie Territoriali per le Aree Montane e Interne</a:t>
            </a:r>
            <a:r>
              <a:rPr lang="it-IT" sz="1800">
                <a:effectLst/>
                <a:latin typeface="Calibri" panose="020F0502020204030204" pitchFamily="34" charset="0"/>
                <a:ea typeface="Yu Mincho" panose="02020400000000000000" pitchFamily="18" charset="-128"/>
                <a:cs typeface="Calibri" panose="020F0502020204030204" pitchFamily="34" charset="0"/>
              </a:rPr>
              <a:t> sono invece pensate per le aree dell’Appennino e del basso ferrarese, zone che presentano particolari criticità in termini di isolamento geografico, difficoltà di accesso ai servizi essenziali e spopolamento. Il PRT 2024-2026 prevede specifici interventi volti a rafforzare la resilienza di questi territori e a favorirne lo sviluppo economico.</a:t>
            </a:r>
            <a:endParaRPr lang="it-IT" sz="1100">
              <a:effectLst/>
              <a:latin typeface="Calibri" panose="020F0502020204030204" pitchFamily="34" charset="0"/>
              <a:ea typeface="Yu Mincho" panose="02020400000000000000" pitchFamily="18" charset="-128"/>
              <a:cs typeface="Arial" panose="020B0604020202020204" pitchFamily="34" charset="0"/>
            </a:endParaRPr>
          </a:p>
        </p:txBody>
      </p:sp>
    </p:spTree>
    <p:extLst>
      <p:ext uri="{BB962C8B-B14F-4D97-AF65-F5344CB8AC3E}">
        <p14:creationId xmlns:p14="http://schemas.microsoft.com/office/powerpoint/2010/main" val="566997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1DD1DEB-7E7E-A1AA-AA32-B186CB108E23}"/>
              </a:ext>
            </a:extLst>
          </p:cNvPr>
          <p:cNvSpPr>
            <a:spLocks noGrp="1"/>
          </p:cNvSpPr>
          <p:nvPr>
            <p:ph type="title"/>
          </p:nvPr>
        </p:nvSpPr>
        <p:spPr>
          <a:xfrm>
            <a:off x="4938712" y="529389"/>
            <a:ext cx="6343650" cy="2770564"/>
          </a:xfrm>
        </p:spPr>
        <p:txBody>
          <a:bodyPr>
            <a:normAutofit fontScale="90000"/>
          </a:bodyPr>
          <a:lstStyle/>
          <a:p>
            <a:r>
              <a:rPr lang="it-IT"/>
              <a:t>La </a:t>
            </a:r>
            <a:r>
              <a:rPr lang="it-IT" err="1"/>
              <a:t>digitalizzaZIONE</a:t>
            </a:r>
            <a:br>
              <a:rPr lang="it-IT"/>
            </a:br>
            <a:br>
              <a:rPr lang="it-IT"/>
            </a:br>
            <a:br>
              <a:rPr lang="it-IT"/>
            </a:br>
            <a:br>
              <a:rPr lang="it-IT"/>
            </a:br>
            <a:endParaRPr lang="it-IT"/>
          </a:p>
        </p:txBody>
      </p:sp>
      <p:sp>
        <p:nvSpPr>
          <p:cNvPr id="3" name="Segnaposto contenuto 2">
            <a:extLst>
              <a:ext uri="{FF2B5EF4-FFF2-40B4-BE49-F238E27FC236}">
                <a16:creationId xmlns:a16="http://schemas.microsoft.com/office/drawing/2014/main" id="{67BDB351-A4A6-B550-03B9-5A40639BEC8E}"/>
              </a:ext>
            </a:extLst>
          </p:cNvPr>
          <p:cNvSpPr>
            <a:spLocks noGrp="1"/>
          </p:cNvSpPr>
          <p:nvPr>
            <p:ph sz="half" idx="14"/>
          </p:nvPr>
        </p:nvSpPr>
        <p:spPr>
          <a:xfrm>
            <a:off x="4938712" y="1094875"/>
            <a:ext cx="6338888" cy="4873542"/>
          </a:xfrm>
        </p:spPr>
        <p:txBody>
          <a:bodyPr>
            <a:normAutofit fontScale="62500" lnSpcReduction="20000"/>
          </a:bodyPr>
          <a:lstStyle/>
          <a:p>
            <a:r>
              <a:rPr lang="it-IT"/>
              <a:t>Uno degli elementi centrali del PRT è la promozione della digitalizzazione come strumento per migliorare la governance locale e l'efficienza dei servizi pubblici. Il Piano prevede una serie di iniziative volte a rendere più sicure ed efficienti le infrastrutture digitali delle Unioni di Comuni. In particolare, si evidenziano i seguenti interventi:</a:t>
            </a:r>
          </a:p>
          <a:p>
            <a:r>
              <a:rPr lang="it-IT"/>
              <a:t>•	Gestione unificata delle postazioni di lavoro e supporto tecnico per tutti i comuni appartenenti all’Unione.</a:t>
            </a:r>
          </a:p>
          <a:p>
            <a:r>
              <a:rPr lang="it-IT"/>
              <a:t>•	Sistema di autenticazione unico (LDAP) per garantire un accesso sicuro alle risorse e ai servizi online.</a:t>
            </a:r>
          </a:p>
          <a:p>
            <a:r>
              <a:rPr lang="it-IT"/>
              <a:t>•	</a:t>
            </a:r>
            <a:r>
              <a:rPr lang="it-IT" err="1"/>
              <a:t>Disaster</a:t>
            </a:r>
            <a:r>
              <a:rPr lang="it-IT"/>
              <a:t> recovery e-business </a:t>
            </a:r>
            <a:r>
              <a:rPr lang="it-IT" err="1"/>
              <a:t>continuity</a:t>
            </a:r>
            <a:r>
              <a:rPr lang="it-IT"/>
              <a:t>, con la creazione di sistemi di backup sicuri e procedure di recupero dei dati in caso di emergenza.</a:t>
            </a:r>
          </a:p>
          <a:p>
            <a:r>
              <a:rPr lang="it-IT"/>
              <a:t>La digitalizzazione è vista anche come un mezzo per migliorare la partecipazione dei cittadini alla vita pubblica, attraverso l'implementazione di piattaforme online che permettono ai residenti di accedere facilmente a informazioni e servizi.</a:t>
            </a:r>
          </a:p>
          <a:p>
            <a:endParaRPr lang="it-IT"/>
          </a:p>
        </p:txBody>
      </p:sp>
      <p:sp>
        <p:nvSpPr>
          <p:cNvPr id="4" name="Segnaposto numero diapositiva 3">
            <a:extLst>
              <a:ext uri="{FF2B5EF4-FFF2-40B4-BE49-F238E27FC236}">
                <a16:creationId xmlns:a16="http://schemas.microsoft.com/office/drawing/2014/main" id="{73C5C577-EF66-FC4A-9DDB-EA2ADCC9E24D}"/>
              </a:ext>
            </a:extLst>
          </p:cNvPr>
          <p:cNvSpPr>
            <a:spLocks noGrp="1"/>
          </p:cNvSpPr>
          <p:nvPr>
            <p:ph type="sldNum" sz="quarter" idx="12"/>
          </p:nvPr>
        </p:nvSpPr>
        <p:spPr/>
        <p:txBody>
          <a:bodyPr/>
          <a:lstStyle/>
          <a:p>
            <a:pPr rtl="0"/>
            <a:fld id="{B5CEABB6-07DC-46E8-9B57-56EC44A396E5}" type="slidenum">
              <a:rPr lang="it-IT" smtClean="0"/>
              <a:pPr rtl="0"/>
              <a:t>15</a:t>
            </a:fld>
            <a:endParaRPr lang="it-IT"/>
          </a:p>
        </p:txBody>
      </p:sp>
    </p:spTree>
    <p:extLst>
      <p:ext uri="{BB962C8B-B14F-4D97-AF65-F5344CB8AC3E}">
        <p14:creationId xmlns:p14="http://schemas.microsoft.com/office/powerpoint/2010/main" val="18098831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67D05E0-742D-B8DB-A01D-FA760174612E}"/>
              </a:ext>
            </a:extLst>
          </p:cNvPr>
          <p:cNvSpPr>
            <a:spLocks noGrp="1"/>
          </p:cNvSpPr>
          <p:nvPr>
            <p:ph type="title"/>
          </p:nvPr>
        </p:nvSpPr>
        <p:spPr/>
        <p:txBody>
          <a:bodyPr/>
          <a:lstStyle/>
          <a:p>
            <a:r>
              <a:rPr lang="it-IT"/>
              <a:t>La riforma delle funzioni locali</a:t>
            </a:r>
            <a:br>
              <a:rPr lang="it-IT"/>
            </a:br>
            <a:br>
              <a:rPr lang="it-IT"/>
            </a:br>
            <a:endParaRPr lang="it-IT"/>
          </a:p>
        </p:txBody>
      </p:sp>
      <p:sp>
        <p:nvSpPr>
          <p:cNvPr id="3" name="Segnaposto contenuto 2">
            <a:extLst>
              <a:ext uri="{FF2B5EF4-FFF2-40B4-BE49-F238E27FC236}">
                <a16:creationId xmlns:a16="http://schemas.microsoft.com/office/drawing/2014/main" id="{35BD7B76-4D58-5421-1668-31F1084F9125}"/>
              </a:ext>
            </a:extLst>
          </p:cNvPr>
          <p:cNvSpPr>
            <a:spLocks noGrp="1"/>
          </p:cNvSpPr>
          <p:nvPr>
            <p:ph sz="half" idx="14"/>
          </p:nvPr>
        </p:nvSpPr>
        <p:spPr>
          <a:xfrm>
            <a:off x="4938712" y="1780675"/>
            <a:ext cx="6338888" cy="4647864"/>
          </a:xfrm>
        </p:spPr>
        <p:txBody>
          <a:bodyPr>
            <a:normAutofit fontScale="55000" lnSpcReduction="20000"/>
          </a:bodyPr>
          <a:lstStyle/>
          <a:p>
            <a:r>
              <a:rPr lang="it-IT" sz="2500" b="1"/>
              <a:t>Il PRT 2024-2026 continua il percorso di riforma delle funzioni locali, un processo avviato dalla Regione Emilia-Romagna con lo scopo di migliorare l'efficienza delle amministrazioni locali e di garantire una distribuzione equa delle risorse. Le Unioni di Comuni, in particolare, sono viste come organi strategici per la gestione di una serie di funzioni che richiedono competenze tecniche avanzate e una gestione coordinata su scala sovra-comunale. Tra le funzioni più rilevanti, vi sono:</a:t>
            </a:r>
          </a:p>
          <a:p>
            <a:r>
              <a:rPr lang="it-IT" sz="2500" b="1"/>
              <a:t>•	La gestione del personale e dei tributi.</a:t>
            </a:r>
          </a:p>
          <a:p>
            <a:r>
              <a:rPr lang="it-IT" sz="2500" b="1"/>
              <a:t>•	La pianificazione urbanistica e la gestione delle emergenze.</a:t>
            </a:r>
          </a:p>
          <a:p>
            <a:r>
              <a:rPr lang="it-IT" sz="2500" b="1"/>
              <a:t>•	I servizi sociali e sociosanitari, la protezione civile e la polizia locale.</a:t>
            </a:r>
          </a:p>
          <a:p>
            <a:r>
              <a:rPr lang="it-IT" sz="2500" b="1"/>
              <a:t>Le Unioni sono chiamate a svolgere queste funzioni in modo coordinato, adottando strumenti e procedure comuni che garantiscano un livello elevato di qualità e un utilizzo efficiente delle risorse pubbliche.</a:t>
            </a:r>
          </a:p>
          <a:p>
            <a:endParaRPr lang="it-IT"/>
          </a:p>
        </p:txBody>
      </p:sp>
      <p:sp>
        <p:nvSpPr>
          <p:cNvPr id="4" name="Segnaposto numero diapositiva 3">
            <a:extLst>
              <a:ext uri="{FF2B5EF4-FFF2-40B4-BE49-F238E27FC236}">
                <a16:creationId xmlns:a16="http://schemas.microsoft.com/office/drawing/2014/main" id="{B33B134A-8603-C9F1-2792-DE7F6B1E774C}"/>
              </a:ext>
            </a:extLst>
          </p:cNvPr>
          <p:cNvSpPr>
            <a:spLocks noGrp="1"/>
          </p:cNvSpPr>
          <p:nvPr>
            <p:ph type="sldNum" sz="quarter" idx="12"/>
          </p:nvPr>
        </p:nvSpPr>
        <p:spPr/>
        <p:txBody>
          <a:bodyPr/>
          <a:lstStyle/>
          <a:p>
            <a:pPr rtl="0"/>
            <a:fld id="{B5CEABB6-07DC-46E8-9B57-56EC44A396E5}" type="slidenum">
              <a:rPr lang="it-IT" smtClean="0"/>
              <a:pPr rtl="0"/>
              <a:t>16</a:t>
            </a:fld>
            <a:endParaRPr lang="it-IT"/>
          </a:p>
        </p:txBody>
      </p:sp>
    </p:spTree>
    <p:extLst>
      <p:ext uri="{BB962C8B-B14F-4D97-AF65-F5344CB8AC3E}">
        <p14:creationId xmlns:p14="http://schemas.microsoft.com/office/powerpoint/2010/main" val="2578796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A68C6F3-F33F-B699-0E2E-51B58968C163}"/>
              </a:ext>
            </a:extLst>
          </p:cNvPr>
          <p:cNvSpPr>
            <a:spLocks noGrp="1"/>
          </p:cNvSpPr>
          <p:nvPr>
            <p:ph type="title"/>
          </p:nvPr>
        </p:nvSpPr>
        <p:spPr/>
        <p:txBody>
          <a:bodyPr/>
          <a:lstStyle/>
          <a:p>
            <a:r>
              <a:rPr lang="it-IT"/>
              <a:t>Le funzioni minime</a:t>
            </a:r>
            <a:br>
              <a:rPr lang="it-IT"/>
            </a:br>
            <a:br>
              <a:rPr lang="it-IT"/>
            </a:br>
            <a:br>
              <a:rPr lang="it-IT"/>
            </a:br>
            <a:endParaRPr lang="it-IT"/>
          </a:p>
        </p:txBody>
      </p:sp>
      <p:sp>
        <p:nvSpPr>
          <p:cNvPr id="3" name="Segnaposto contenuto 2">
            <a:extLst>
              <a:ext uri="{FF2B5EF4-FFF2-40B4-BE49-F238E27FC236}">
                <a16:creationId xmlns:a16="http://schemas.microsoft.com/office/drawing/2014/main" id="{4F95E01D-AEC8-2A02-7FD7-2385ED489A3F}"/>
              </a:ext>
            </a:extLst>
          </p:cNvPr>
          <p:cNvSpPr>
            <a:spLocks noGrp="1"/>
          </p:cNvSpPr>
          <p:nvPr>
            <p:ph sz="half" idx="14"/>
          </p:nvPr>
        </p:nvSpPr>
        <p:spPr>
          <a:xfrm>
            <a:off x="4938712" y="1191127"/>
            <a:ext cx="6338888" cy="4777290"/>
          </a:xfrm>
        </p:spPr>
        <p:txBody>
          <a:bodyPr>
            <a:normAutofit fontScale="62500" lnSpcReduction="20000"/>
          </a:bodyPr>
          <a:lstStyle/>
          <a:p>
            <a:r>
              <a:rPr lang="it-IT" b="1">
                <a:highlight>
                  <a:srgbClr val="FFFF00"/>
                </a:highlight>
              </a:rPr>
              <a:t>Una delle innovazioni più significative introdotte dal PRT 2024-2026 è l’idea di gestire alcune funzioni "minime" a livello di Unione di Comuni, obbligando tutti i comuni facenti parte di un’Unione a partecipare alla loro gestione. Questo approccio ha l’obiettivo di migliorare l'efficienza amministrativa e di ridurre i costi operativi, evitando la duplicazione dei servizi e favorendo la condivisione delle risorse.</a:t>
            </a:r>
          </a:p>
          <a:p>
            <a:r>
              <a:rPr lang="it-IT" b="1">
                <a:highlight>
                  <a:srgbClr val="FFFF00"/>
                </a:highlight>
              </a:rPr>
              <a:t>Tra le funzioni minime richieste, spiccano la gestione dei servizi sociali e sociosanitari, la polizia locale, la protezione civile, e la pianificazione urbanistica. La pianificazione territoriale in particolare rappresenta una delle aree in cui le Unioni possono avere un impatto più significativo, coordinando lo sviluppo urbano e rurale, gestendo le risorse naturali e implementando progetti di rigenerazione urbana.</a:t>
            </a:r>
          </a:p>
          <a:p>
            <a:endParaRPr lang="it-IT"/>
          </a:p>
        </p:txBody>
      </p:sp>
      <p:sp>
        <p:nvSpPr>
          <p:cNvPr id="4" name="Segnaposto numero diapositiva 3">
            <a:extLst>
              <a:ext uri="{FF2B5EF4-FFF2-40B4-BE49-F238E27FC236}">
                <a16:creationId xmlns:a16="http://schemas.microsoft.com/office/drawing/2014/main" id="{05DA524B-06AF-2F7D-2357-5F55EBB10BA3}"/>
              </a:ext>
            </a:extLst>
          </p:cNvPr>
          <p:cNvSpPr>
            <a:spLocks noGrp="1"/>
          </p:cNvSpPr>
          <p:nvPr>
            <p:ph type="sldNum" sz="quarter" idx="12"/>
          </p:nvPr>
        </p:nvSpPr>
        <p:spPr/>
        <p:txBody>
          <a:bodyPr/>
          <a:lstStyle/>
          <a:p>
            <a:pPr rtl="0"/>
            <a:fld id="{B5CEABB6-07DC-46E8-9B57-56EC44A396E5}" type="slidenum">
              <a:rPr lang="it-IT" smtClean="0"/>
              <a:pPr rtl="0"/>
              <a:t>17</a:t>
            </a:fld>
            <a:endParaRPr lang="it-IT"/>
          </a:p>
        </p:txBody>
      </p:sp>
    </p:spTree>
    <p:extLst>
      <p:ext uri="{BB962C8B-B14F-4D97-AF65-F5344CB8AC3E}">
        <p14:creationId xmlns:p14="http://schemas.microsoft.com/office/powerpoint/2010/main" val="867122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FB849E-35F1-442A-1C97-98A325997666}"/>
              </a:ext>
            </a:extLst>
          </p:cNvPr>
          <p:cNvSpPr>
            <a:spLocks noGrp="1"/>
          </p:cNvSpPr>
          <p:nvPr>
            <p:ph type="title"/>
          </p:nvPr>
        </p:nvSpPr>
        <p:spPr/>
        <p:txBody>
          <a:bodyPr/>
          <a:lstStyle/>
          <a:p>
            <a:r>
              <a:rPr lang="it-IT"/>
              <a:t>Risorse finanziarie</a:t>
            </a:r>
            <a:br>
              <a:rPr lang="it-IT"/>
            </a:br>
            <a:br>
              <a:rPr lang="it-IT"/>
            </a:br>
            <a:br>
              <a:rPr lang="it-IT"/>
            </a:br>
            <a:endParaRPr lang="it-IT"/>
          </a:p>
        </p:txBody>
      </p:sp>
      <p:sp>
        <p:nvSpPr>
          <p:cNvPr id="3" name="Segnaposto contenuto 2">
            <a:extLst>
              <a:ext uri="{FF2B5EF4-FFF2-40B4-BE49-F238E27FC236}">
                <a16:creationId xmlns:a16="http://schemas.microsoft.com/office/drawing/2014/main" id="{AB36BF0F-1DAC-BDD1-3761-82D2E2CA92A1}"/>
              </a:ext>
            </a:extLst>
          </p:cNvPr>
          <p:cNvSpPr>
            <a:spLocks noGrp="1"/>
          </p:cNvSpPr>
          <p:nvPr>
            <p:ph sz="half" idx="14"/>
          </p:nvPr>
        </p:nvSpPr>
        <p:spPr>
          <a:xfrm>
            <a:off x="4938712" y="1299411"/>
            <a:ext cx="6338888" cy="4669005"/>
          </a:xfrm>
        </p:spPr>
        <p:txBody>
          <a:bodyPr>
            <a:normAutofit lnSpcReduction="10000"/>
          </a:bodyPr>
          <a:lstStyle/>
          <a:p>
            <a:r>
              <a:rPr lang="it-IT"/>
              <a:t>Il PRT 2024-2026 prevede un ampio sistema di incentivi finanziari per sostenere le Unioni di Comuni. Il Piano si basa su un budget annuale di oltre dieci milioni di euro, destinato a finanziare le funzioni gestite dalle Unioni e a promuovere lo sviluppo di nuove iniziative. Il budget è suddiviso tra le Unioni avanzate, le Unioni in sviluppo, e le Unioni montane.</a:t>
            </a:r>
          </a:p>
        </p:txBody>
      </p:sp>
      <p:sp>
        <p:nvSpPr>
          <p:cNvPr id="4" name="Segnaposto numero diapositiva 3">
            <a:extLst>
              <a:ext uri="{FF2B5EF4-FFF2-40B4-BE49-F238E27FC236}">
                <a16:creationId xmlns:a16="http://schemas.microsoft.com/office/drawing/2014/main" id="{E226CEB7-6B70-4C27-694E-4BD4213DC825}"/>
              </a:ext>
            </a:extLst>
          </p:cNvPr>
          <p:cNvSpPr>
            <a:spLocks noGrp="1"/>
          </p:cNvSpPr>
          <p:nvPr>
            <p:ph type="sldNum" sz="quarter" idx="12"/>
          </p:nvPr>
        </p:nvSpPr>
        <p:spPr/>
        <p:txBody>
          <a:bodyPr/>
          <a:lstStyle/>
          <a:p>
            <a:pPr rtl="0"/>
            <a:fld id="{B5CEABB6-07DC-46E8-9B57-56EC44A396E5}" type="slidenum">
              <a:rPr lang="it-IT" smtClean="0"/>
              <a:pPr rtl="0"/>
              <a:t>18</a:t>
            </a:fld>
            <a:endParaRPr lang="it-IT"/>
          </a:p>
        </p:txBody>
      </p:sp>
    </p:spTree>
    <p:extLst>
      <p:ext uri="{BB962C8B-B14F-4D97-AF65-F5344CB8AC3E}">
        <p14:creationId xmlns:p14="http://schemas.microsoft.com/office/powerpoint/2010/main" val="2826862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AA2E595-ED08-FC25-0D89-17360749FDC1}"/>
              </a:ext>
            </a:extLst>
          </p:cNvPr>
          <p:cNvSpPr>
            <a:spLocks noGrp="1"/>
          </p:cNvSpPr>
          <p:nvPr>
            <p:ph type="title"/>
          </p:nvPr>
        </p:nvSpPr>
        <p:spPr/>
        <p:txBody>
          <a:bodyPr/>
          <a:lstStyle/>
          <a:p>
            <a:r>
              <a:rPr lang="it-IT"/>
              <a:t>LE SFIDE E LE OPPORTUNITÀ FUTURE</a:t>
            </a:r>
            <a:br>
              <a:rPr lang="it-IT"/>
            </a:br>
            <a:endParaRPr lang="it-IT"/>
          </a:p>
        </p:txBody>
      </p:sp>
      <p:sp>
        <p:nvSpPr>
          <p:cNvPr id="3" name="Segnaposto contenuto 2">
            <a:extLst>
              <a:ext uri="{FF2B5EF4-FFF2-40B4-BE49-F238E27FC236}">
                <a16:creationId xmlns:a16="http://schemas.microsoft.com/office/drawing/2014/main" id="{F28F2BAC-09EA-5266-DDC3-87F341F8596F}"/>
              </a:ext>
            </a:extLst>
          </p:cNvPr>
          <p:cNvSpPr>
            <a:spLocks noGrp="1"/>
          </p:cNvSpPr>
          <p:nvPr>
            <p:ph sz="half" idx="14"/>
          </p:nvPr>
        </p:nvSpPr>
        <p:spPr>
          <a:xfrm>
            <a:off x="4938712" y="2406317"/>
            <a:ext cx="6338888" cy="3562100"/>
          </a:xfrm>
        </p:spPr>
        <p:txBody>
          <a:bodyPr>
            <a:normAutofit/>
          </a:bodyPr>
          <a:lstStyle/>
          <a:p>
            <a:r>
              <a:rPr lang="it-IT"/>
              <a:t>Nonostante le numerose opportunità offerte dal PRT, ci sono anche sfide significative che devono essere affrontate, come la capacità delle Unioni di Comuni di implementare le misure previste dal Piano e di garantire la sostenibilità finanziaria delle proprie attività.</a:t>
            </a:r>
          </a:p>
          <a:p>
            <a:endParaRPr lang="it-IT"/>
          </a:p>
        </p:txBody>
      </p:sp>
      <p:sp>
        <p:nvSpPr>
          <p:cNvPr id="4" name="Segnaposto numero diapositiva 3">
            <a:extLst>
              <a:ext uri="{FF2B5EF4-FFF2-40B4-BE49-F238E27FC236}">
                <a16:creationId xmlns:a16="http://schemas.microsoft.com/office/drawing/2014/main" id="{2685823B-4C56-01A8-A665-65E3F9C691CD}"/>
              </a:ext>
            </a:extLst>
          </p:cNvPr>
          <p:cNvSpPr>
            <a:spLocks noGrp="1"/>
          </p:cNvSpPr>
          <p:nvPr>
            <p:ph type="sldNum" sz="quarter" idx="12"/>
          </p:nvPr>
        </p:nvSpPr>
        <p:spPr/>
        <p:txBody>
          <a:bodyPr/>
          <a:lstStyle/>
          <a:p>
            <a:pPr rtl="0"/>
            <a:fld id="{B5CEABB6-07DC-46E8-9B57-56EC44A396E5}" type="slidenum">
              <a:rPr lang="it-IT" smtClean="0"/>
              <a:pPr rtl="0"/>
              <a:t>19</a:t>
            </a:fld>
            <a:endParaRPr lang="it-IT"/>
          </a:p>
        </p:txBody>
      </p:sp>
    </p:spTree>
    <p:extLst>
      <p:ext uri="{BB962C8B-B14F-4D97-AF65-F5344CB8AC3E}">
        <p14:creationId xmlns:p14="http://schemas.microsoft.com/office/powerpoint/2010/main" val="2471509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16815C6-3AD0-46E6-A74A-1967BD91AF50}"/>
              </a:ext>
            </a:extLst>
          </p:cNvPr>
          <p:cNvSpPr>
            <a:spLocks noGrp="1"/>
          </p:cNvSpPr>
          <p:nvPr>
            <p:ph type="ctrTitle"/>
          </p:nvPr>
        </p:nvSpPr>
        <p:spPr>
          <a:xfrm>
            <a:off x="4714772" y="677918"/>
            <a:ext cx="6856292" cy="3590596"/>
          </a:xfrm>
        </p:spPr>
        <p:txBody>
          <a:bodyPr rtlCol="0">
            <a:normAutofit fontScale="90000"/>
          </a:bodyPr>
          <a:lstStyle>
            <a:defPPr>
              <a:defRPr lang="it-IT"/>
            </a:defPPr>
          </a:lstStyle>
          <a:p>
            <a:pPr rtl="0"/>
            <a:br>
              <a:rPr lang="it-IT"/>
            </a:br>
            <a:br>
              <a:rPr lang="it-IT"/>
            </a:br>
            <a:br>
              <a:rPr lang="it-IT"/>
            </a:br>
            <a:r>
              <a:rPr lang="it-IT" sz="4900"/>
              <a:t>Documento unico di programmazione 2025-2027</a:t>
            </a:r>
          </a:p>
        </p:txBody>
      </p:sp>
      <p:sp>
        <p:nvSpPr>
          <p:cNvPr id="3" name="Rectangle 2">
            <a:extLst>
              <a:ext uri="{FF2B5EF4-FFF2-40B4-BE49-F238E27FC236}">
                <a16:creationId xmlns:a16="http://schemas.microsoft.com/office/drawing/2014/main" id="{32D8369A-F159-2598-CA22-059DA3DA75A6}"/>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1025" name="image1.png">
            <a:extLst>
              <a:ext uri="{FF2B5EF4-FFF2-40B4-BE49-F238E27FC236}">
                <a16:creationId xmlns:a16="http://schemas.microsoft.com/office/drawing/2014/main" id="{8F4402C5-D534-963D-591A-EFB3491777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488950" cy="609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1BDE01C-86FB-F02D-DF1F-8EB92212457B}"/>
              </a:ext>
            </a:extLst>
          </p:cNvPr>
          <p:cNvSpPr>
            <a:spLocks noChangeArrowheads="1"/>
          </p:cNvSpPr>
          <p:nvPr/>
        </p:nvSpPr>
        <p:spPr bwMode="auto">
          <a:xfrm>
            <a:off x="2889250" y="253314"/>
            <a:ext cx="13139431" cy="1753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106329"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3600" b="1" i="0" u="none" strike="noStrike" cap="none" normalizeH="0" baseline="0">
                <a:ln>
                  <a:noFill/>
                </a:ln>
                <a:solidFill>
                  <a:schemeClr val="accent4">
                    <a:lumMod val="60000"/>
                    <a:lumOff val="40000"/>
                  </a:schemeClr>
                </a:solidFill>
                <a:effectLst/>
                <a:latin typeface="Calibri" panose="020F0502020204030204" pitchFamily="34" charset="0"/>
                <a:ea typeface="Yu Mincho" panose="02020400000000000000" pitchFamily="18" charset="-128"/>
                <a:cs typeface="Arial" panose="020B0604020202020204" pitchFamily="34" charset="0"/>
              </a:rPr>
              <a:t>UNIONE DEI COMUNI DELLA VALCONCA</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3600" b="0" i="0" u="none" strike="noStrike" cap="none" normalizeH="0" baseline="0">
              <a:ln>
                <a:noFill/>
              </a:ln>
              <a:solidFill>
                <a:schemeClr val="accent4">
                  <a:lumMod val="60000"/>
                  <a:lumOff val="40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1" i="0" u="none" strike="noStrike" cap="none" normalizeH="0" baseline="0">
                <a:ln>
                  <a:noFill/>
                </a:ln>
                <a:solidFill>
                  <a:srgbClr val="2F5496"/>
                </a:solidFill>
                <a:effectLst/>
                <a:latin typeface="Calibri" panose="020F0502020204030204" pitchFamily="34" charset="0"/>
                <a:cs typeface="Arial" panose="020B0604020202020204" pitchFamily="34" charset="0"/>
              </a:rPr>
              <a:t>GEMMANO, MONDAINO, MONTEFIORE CONCA, MONTEGRIDOLFO, MONTESCUDO-MONTE COLOMBO, MORCIANO DI ROMAGNA, SALUDECIO, SAN CLEMENTE, SASSOFELTRIO</a:t>
            </a:r>
            <a:endParaRPr kumimoji="0" lang="it-IT" altLang="it-IT" sz="1000" b="0" i="0" u="none" strike="noStrike" cap="none" normalizeH="0" baseline="0">
              <a:ln>
                <a:noFill/>
              </a:ln>
              <a:solidFill>
                <a:srgbClr val="2F5496"/>
              </a:solidFill>
              <a:effectLst/>
              <a:latin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a:ln>
                <a:noFill/>
              </a:ln>
              <a:solidFill>
                <a:schemeClr val="tx1"/>
              </a:solidFill>
              <a:effectLst/>
              <a:latin typeface="Arial" panose="020B0604020202020204" pitchFamily="34" charset="0"/>
            </a:endParaRPr>
          </a:p>
        </p:txBody>
      </p:sp>
      <p:pic>
        <p:nvPicPr>
          <p:cNvPr id="6" name="Immagine 5" descr="Immagine che contiene oscurità, schermata&#10;&#10;Descrizione generata automaticamente">
            <a:extLst>
              <a:ext uri="{FF2B5EF4-FFF2-40B4-BE49-F238E27FC236}">
                <a16:creationId xmlns:a16="http://schemas.microsoft.com/office/drawing/2014/main" id="{0766C556-F14C-7CE6-547A-2E624608BBE6}"/>
              </a:ext>
            </a:extLst>
          </p:cNvPr>
          <p:cNvPicPr>
            <a:picLocks noChangeAspect="1"/>
          </p:cNvPicPr>
          <p:nvPr/>
        </p:nvPicPr>
        <p:blipFill>
          <a:blip r:embed="rId4"/>
          <a:stretch>
            <a:fillRect/>
          </a:stretch>
        </p:blipFill>
        <p:spPr>
          <a:xfrm>
            <a:off x="4247164" y="-1171194"/>
            <a:ext cx="6856292" cy="6682646"/>
          </a:xfrm>
          <a:prstGeom prst="rect">
            <a:avLst/>
          </a:prstGeom>
        </p:spPr>
      </p:pic>
    </p:spTree>
    <p:extLst>
      <p:ext uri="{BB962C8B-B14F-4D97-AF65-F5344CB8AC3E}">
        <p14:creationId xmlns:p14="http://schemas.microsoft.com/office/powerpoint/2010/main" val="16424253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A7118B5-C76E-0F4D-B3CA-E6B1B42E910F}"/>
              </a:ext>
            </a:extLst>
          </p:cNvPr>
          <p:cNvSpPr>
            <a:spLocks noGrp="1"/>
          </p:cNvSpPr>
          <p:nvPr>
            <p:ph type="title"/>
          </p:nvPr>
        </p:nvSpPr>
        <p:spPr>
          <a:xfrm>
            <a:off x="762001" y="896112"/>
            <a:ext cx="6589150" cy="1988706"/>
          </a:xfrm>
        </p:spPr>
        <p:txBody>
          <a:bodyPr anchor="t">
            <a:normAutofit/>
          </a:bodyPr>
          <a:lstStyle/>
          <a:p>
            <a:r>
              <a:rPr lang="it-IT"/>
              <a:t>La traiettoria dell’unione della </a:t>
            </a:r>
            <a:r>
              <a:rPr lang="it-IT" err="1"/>
              <a:t>valconca</a:t>
            </a:r>
            <a:endParaRPr lang="it-IT"/>
          </a:p>
        </p:txBody>
      </p:sp>
      <p:sp>
        <p:nvSpPr>
          <p:cNvPr id="4" name="Segnaposto numero diapositiva 3">
            <a:extLst>
              <a:ext uri="{FF2B5EF4-FFF2-40B4-BE49-F238E27FC236}">
                <a16:creationId xmlns:a16="http://schemas.microsoft.com/office/drawing/2014/main" id="{FA73E0D0-D767-7B5A-B8FA-A9A6CAFE141E}"/>
              </a:ext>
            </a:extLst>
          </p:cNvPr>
          <p:cNvSpPr>
            <a:spLocks noGrp="1"/>
          </p:cNvSpPr>
          <p:nvPr>
            <p:ph type="sldNum" sz="quarter" idx="12"/>
          </p:nvPr>
        </p:nvSpPr>
        <p:spPr>
          <a:xfrm>
            <a:off x="11274091" y="6355080"/>
            <a:ext cx="457200" cy="365125"/>
          </a:xfrm>
        </p:spPr>
        <p:txBody>
          <a:bodyPr anchor="ctr">
            <a:normAutofit/>
          </a:bodyPr>
          <a:lstStyle/>
          <a:p>
            <a:pPr rtl="0">
              <a:spcAft>
                <a:spcPts val="600"/>
              </a:spcAft>
            </a:pPr>
            <a:fld id="{B5CEABB6-07DC-46E8-9B57-56EC44A396E5}" type="slidenum">
              <a:rPr lang="it-IT" smtClean="0"/>
              <a:pPr rtl="0">
                <a:spcAft>
                  <a:spcPts val="600"/>
                </a:spcAft>
              </a:pPr>
              <a:t>20</a:t>
            </a:fld>
            <a:endParaRPr lang="it-IT"/>
          </a:p>
        </p:txBody>
      </p:sp>
      <p:pic>
        <p:nvPicPr>
          <p:cNvPr id="5" name="Segnaposto contenuto 4">
            <a:extLst>
              <a:ext uri="{FF2B5EF4-FFF2-40B4-BE49-F238E27FC236}">
                <a16:creationId xmlns:a16="http://schemas.microsoft.com/office/drawing/2014/main" id="{A528EE58-A7E7-C305-EC71-8968C27C061B}"/>
              </a:ext>
            </a:extLst>
          </p:cNvPr>
          <p:cNvPicPr>
            <a:picLocks noGrp="1" noChangeAspect="1"/>
          </p:cNvPicPr>
          <p:nvPr>
            <p:ph sz="half" idx="14"/>
          </p:nvPr>
        </p:nvPicPr>
        <p:blipFill>
          <a:blip r:embed="rId2"/>
          <a:stretch>
            <a:fillRect/>
          </a:stretch>
        </p:blipFill>
        <p:spPr>
          <a:xfrm>
            <a:off x="2370331" y="3058886"/>
            <a:ext cx="3380711" cy="3296194"/>
          </a:xfrm>
          <a:prstGeom prst="rect">
            <a:avLst/>
          </a:prstGeom>
          <a:noFill/>
        </p:spPr>
      </p:pic>
    </p:spTree>
    <p:extLst>
      <p:ext uri="{BB962C8B-B14F-4D97-AF65-F5344CB8AC3E}">
        <p14:creationId xmlns:p14="http://schemas.microsoft.com/office/powerpoint/2010/main" val="1569045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C4F2660-EFAD-81BA-8DAF-869C1583F628}"/>
              </a:ext>
            </a:extLst>
          </p:cNvPr>
          <p:cNvSpPr>
            <a:spLocks noGrp="1"/>
          </p:cNvSpPr>
          <p:nvPr>
            <p:ph type="ctrTitle"/>
          </p:nvPr>
        </p:nvSpPr>
        <p:spPr>
          <a:xfrm>
            <a:off x="4833694" y="660358"/>
            <a:ext cx="6594768" cy="5537284"/>
          </a:xfrm>
        </p:spPr>
        <p:txBody>
          <a:bodyPr anchor="ctr">
            <a:normAutofit fontScale="90000"/>
          </a:bodyPr>
          <a:lstStyle/>
          <a:p>
            <a:r>
              <a:rPr lang="it-IT"/>
              <a:t>CLASSIFICAZIONE DELLE UNIONI</a:t>
            </a:r>
            <a:br>
              <a:rPr lang="it-IT"/>
            </a:br>
            <a:br>
              <a:rPr lang="it-IT"/>
            </a:br>
            <a:r>
              <a:rPr lang="it-IT" sz="2000"/>
              <a:t>Il PRT prevede un sistema di classificazione delle Unioni di Comuni, suddividendole in tre categorie principali: Unioni avviate, Unioni in sviluppo e Unioni avanzate. Ciascuna categoria ha dei requisiti specifici in termini di funzioni gestite e livello di effettività finanziaria.</a:t>
            </a:r>
            <a:br>
              <a:rPr lang="it-IT" sz="2000"/>
            </a:br>
            <a:r>
              <a:rPr lang="it-IT" sz="2000"/>
              <a:t>Per esempio, le Unioni che desiderano passare dalla fase "avviata" a quella "in sviluppo" devono gestire almeno cinque funzioni, di cui due devono essere completate almeno al 90%, e devono dimostrare un livello di effettività finanziaria del 16%. Questi criteri aiutano a garantire che le Unioni siano effettivamente in grado di gestire le risorse e le funzioni loro conferite in modo efficiente ed efficace.</a:t>
            </a:r>
            <a:br>
              <a:rPr lang="it-IT"/>
            </a:br>
            <a:br>
              <a:rPr lang="it-IT"/>
            </a:br>
            <a:endParaRPr lang="it-IT"/>
          </a:p>
        </p:txBody>
      </p:sp>
      <p:pic>
        <p:nvPicPr>
          <p:cNvPr id="5" name="Segnaposto contenuto 4" descr="Immagine che contiene testo, schermata, Carattere, ricevuta&#10;&#10;Descrizione generata automaticamente">
            <a:extLst>
              <a:ext uri="{FF2B5EF4-FFF2-40B4-BE49-F238E27FC236}">
                <a16:creationId xmlns:a16="http://schemas.microsoft.com/office/drawing/2014/main" id="{064A9FCC-66DE-2EC1-BD5F-EC429F287853}"/>
              </a:ext>
            </a:extLst>
          </p:cNvPr>
          <p:cNvPicPr>
            <a:picLocks noGrp="1" noChangeAspect="1"/>
          </p:cNvPicPr>
          <p:nvPr>
            <p:ph type="pic" sz="quarter" idx="13"/>
          </p:nvPr>
        </p:nvPicPr>
        <p:blipFill>
          <a:blip r:embed="rId2"/>
          <a:srcRect l="2074" r="3429" b="2"/>
          <a:stretch/>
        </p:blipFill>
        <p:spPr>
          <a:xfrm>
            <a:off x="1" y="-16362"/>
            <a:ext cx="4596062" cy="6874362"/>
          </a:xfrm>
          <a:prstGeom prst="rect">
            <a:avLst/>
          </a:prstGeom>
          <a:noFill/>
        </p:spPr>
      </p:pic>
      <p:sp>
        <p:nvSpPr>
          <p:cNvPr id="4" name="Segnaposto numero diapositiva 3" hidden="1">
            <a:extLst>
              <a:ext uri="{FF2B5EF4-FFF2-40B4-BE49-F238E27FC236}">
                <a16:creationId xmlns:a16="http://schemas.microsoft.com/office/drawing/2014/main" id="{09F4B4CB-77E4-5B40-16CE-8B7AB2DB22B3}"/>
              </a:ext>
            </a:extLst>
          </p:cNvPr>
          <p:cNvSpPr>
            <a:spLocks noGrp="1"/>
          </p:cNvSpPr>
          <p:nvPr>
            <p:ph type="sldNum" sz="quarter" idx="4294967295"/>
          </p:nvPr>
        </p:nvSpPr>
        <p:spPr>
          <a:xfrm>
            <a:off x="10967357" y="6356350"/>
            <a:ext cx="457200" cy="365125"/>
          </a:xfrm>
        </p:spPr>
        <p:txBody>
          <a:bodyPr/>
          <a:lstStyle/>
          <a:p>
            <a:pPr rtl="0">
              <a:spcAft>
                <a:spcPts val="600"/>
              </a:spcAft>
            </a:pPr>
            <a:fld id="{B5CEABB6-07DC-46E8-9B57-56EC44A396E5}" type="slidenum">
              <a:rPr lang="it-IT" smtClean="0"/>
              <a:pPr rtl="0">
                <a:spcAft>
                  <a:spcPts val="600"/>
                </a:spcAft>
              </a:pPr>
              <a:t>21</a:t>
            </a:fld>
            <a:endParaRPr lang="it-IT"/>
          </a:p>
        </p:txBody>
      </p:sp>
    </p:spTree>
    <p:extLst>
      <p:ext uri="{BB962C8B-B14F-4D97-AF65-F5344CB8AC3E}">
        <p14:creationId xmlns:p14="http://schemas.microsoft.com/office/powerpoint/2010/main" val="19023445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descr="Immagine che contiene testo, schermata, Carattere, numero&#10;&#10;Descrizione generata automaticamente">
            <a:extLst>
              <a:ext uri="{FF2B5EF4-FFF2-40B4-BE49-F238E27FC236}">
                <a16:creationId xmlns:a16="http://schemas.microsoft.com/office/drawing/2014/main" id="{3FA1E985-2BA8-A7FF-DA60-02B603AD54A4}"/>
              </a:ext>
            </a:extLst>
          </p:cNvPr>
          <p:cNvPicPr>
            <a:picLocks noGrp="1" noChangeAspect="1"/>
          </p:cNvPicPr>
          <p:nvPr>
            <p:ph sz="half" idx="14"/>
          </p:nvPr>
        </p:nvPicPr>
        <p:blipFill>
          <a:blip r:embed="rId2"/>
          <a:stretch>
            <a:fillRect/>
          </a:stretch>
        </p:blipFill>
        <p:spPr>
          <a:xfrm>
            <a:off x="120650" y="693198"/>
            <a:ext cx="10998200" cy="5471604"/>
          </a:xfrm>
          <a:prstGeom prst="rect">
            <a:avLst/>
          </a:prstGeom>
          <a:noFill/>
        </p:spPr>
      </p:pic>
      <p:sp>
        <p:nvSpPr>
          <p:cNvPr id="3" name="Segnaposto numero diapositiva 2" hidden="1">
            <a:extLst>
              <a:ext uri="{FF2B5EF4-FFF2-40B4-BE49-F238E27FC236}">
                <a16:creationId xmlns:a16="http://schemas.microsoft.com/office/drawing/2014/main" id="{657EFBF1-3BF9-DEAB-C86E-E1B3F7C64218}"/>
              </a:ext>
            </a:extLst>
          </p:cNvPr>
          <p:cNvSpPr>
            <a:spLocks noGrp="1"/>
          </p:cNvSpPr>
          <p:nvPr>
            <p:ph type="sldNum" sz="quarter" idx="12"/>
          </p:nvPr>
        </p:nvSpPr>
        <p:spPr/>
        <p:txBody>
          <a:bodyPr/>
          <a:lstStyle/>
          <a:p>
            <a:pPr rtl="0">
              <a:spcAft>
                <a:spcPts val="600"/>
              </a:spcAft>
            </a:pPr>
            <a:fld id="{B5CEABB6-07DC-46E8-9B57-56EC44A396E5}" type="slidenum">
              <a:rPr lang="it-IT" smtClean="0"/>
              <a:pPr rtl="0">
                <a:spcAft>
                  <a:spcPts val="600"/>
                </a:spcAft>
              </a:pPr>
              <a:t>22</a:t>
            </a:fld>
            <a:endParaRPr lang="it-IT"/>
          </a:p>
        </p:txBody>
      </p:sp>
    </p:spTree>
    <p:extLst>
      <p:ext uri="{BB962C8B-B14F-4D97-AF65-F5344CB8AC3E}">
        <p14:creationId xmlns:p14="http://schemas.microsoft.com/office/powerpoint/2010/main" val="1489904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contenuto 5" descr="Immagine che contiene testo, schermata, Carattere, numero&#10;&#10;Descrizione generata automaticamente">
            <a:extLst>
              <a:ext uri="{FF2B5EF4-FFF2-40B4-BE49-F238E27FC236}">
                <a16:creationId xmlns:a16="http://schemas.microsoft.com/office/drawing/2014/main" id="{D36469D4-44AC-6AE2-3FBD-A9D42924A543}"/>
              </a:ext>
            </a:extLst>
          </p:cNvPr>
          <p:cNvPicPr>
            <a:picLocks noGrp="1" noChangeAspect="1"/>
          </p:cNvPicPr>
          <p:nvPr>
            <p:ph sz="half" idx="14"/>
          </p:nvPr>
        </p:nvPicPr>
        <p:blipFill>
          <a:blip r:embed="rId2"/>
          <a:stretch>
            <a:fillRect/>
          </a:stretch>
        </p:blipFill>
        <p:spPr>
          <a:xfrm>
            <a:off x="120650" y="734440"/>
            <a:ext cx="10998200" cy="5389120"/>
          </a:xfrm>
          <a:prstGeom prst="rect">
            <a:avLst/>
          </a:prstGeom>
          <a:noFill/>
        </p:spPr>
      </p:pic>
      <p:sp>
        <p:nvSpPr>
          <p:cNvPr id="3" name="Segnaposto numero diapositiva 2" hidden="1">
            <a:extLst>
              <a:ext uri="{FF2B5EF4-FFF2-40B4-BE49-F238E27FC236}">
                <a16:creationId xmlns:a16="http://schemas.microsoft.com/office/drawing/2014/main" id="{1404D370-52CE-0A72-2C19-1C0443A9D2B6}"/>
              </a:ext>
            </a:extLst>
          </p:cNvPr>
          <p:cNvSpPr>
            <a:spLocks noGrp="1"/>
          </p:cNvSpPr>
          <p:nvPr>
            <p:ph type="sldNum" sz="quarter" idx="12"/>
          </p:nvPr>
        </p:nvSpPr>
        <p:spPr/>
        <p:txBody>
          <a:bodyPr/>
          <a:lstStyle/>
          <a:p>
            <a:pPr rtl="0">
              <a:spcAft>
                <a:spcPts val="600"/>
              </a:spcAft>
            </a:pPr>
            <a:fld id="{B5CEABB6-07DC-46E8-9B57-56EC44A396E5}" type="slidenum">
              <a:rPr lang="it-IT" smtClean="0"/>
              <a:pPr rtl="0">
                <a:spcAft>
                  <a:spcPts val="600"/>
                </a:spcAft>
              </a:pPr>
              <a:t>23</a:t>
            </a:fld>
            <a:endParaRPr lang="it-IT"/>
          </a:p>
        </p:txBody>
      </p:sp>
    </p:spTree>
    <p:extLst>
      <p:ext uri="{BB962C8B-B14F-4D97-AF65-F5344CB8AC3E}">
        <p14:creationId xmlns:p14="http://schemas.microsoft.com/office/powerpoint/2010/main" val="659564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contenuto 5">
            <a:extLst>
              <a:ext uri="{FF2B5EF4-FFF2-40B4-BE49-F238E27FC236}">
                <a16:creationId xmlns:a16="http://schemas.microsoft.com/office/drawing/2014/main" id="{4B14E375-13EB-FBE1-C222-A234AF9B8BC8}"/>
              </a:ext>
            </a:extLst>
          </p:cNvPr>
          <p:cNvPicPr>
            <a:picLocks noGrp="1" noChangeAspect="1"/>
          </p:cNvPicPr>
          <p:nvPr>
            <p:ph sz="half" idx="14"/>
          </p:nvPr>
        </p:nvPicPr>
        <p:blipFill>
          <a:blip r:embed="rId2"/>
          <a:stretch>
            <a:fillRect/>
          </a:stretch>
        </p:blipFill>
        <p:spPr>
          <a:xfrm>
            <a:off x="120650" y="706945"/>
            <a:ext cx="10998200" cy="5444111"/>
          </a:xfrm>
          <a:prstGeom prst="rect">
            <a:avLst/>
          </a:prstGeom>
          <a:noFill/>
        </p:spPr>
      </p:pic>
      <p:sp>
        <p:nvSpPr>
          <p:cNvPr id="3" name="Segnaposto numero diapositiva 2" hidden="1">
            <a:extLst>
              <a:ext uri="{FF2B5EF4-FFF2-40B4-BE49-F238E27FC236}">
                <a16:creationId xmlns:a16="http://schemas.microsoft.com/office/drawing/2014/main" id="{4779588A-D2F9-16FB-1F75-F658F90D82E4}"/>
              </a:ext>
            </a:extLst>
          </p:cNvPr>
          <p:cNvSpPr>
            <a:spLocks noGrp="1"/>
          </p:cNvSpPr>
          <p:nvPr>
            <p:ph type="sldNum" sz="quarter" idx="12"/>
          </p:nvPr>
        </p:nvSpPr>
        <p:spPr/>
        <p:txBody>
          <a:bodyPr/>
          <a:lstStyle/>
          <a:p>
            <a:pPr rtl="0">
              <a:spcAft>
                <a:spcPts val="600"/>
              </a:spcAft>
            </a:pPr>
            <a:fld id="{B5CEABB6-07DC-46E8-9B57-56EC44A396E5}" type="slidenum">
              <a:rPr lang="it-IT" smtClean="0"/>
              <a:pPr rtl="0">
                <a:spcAft>
                  <a:spcPts val="600"/>
                </a:spcAft>
              </a:pPr>
              <a:t>24</a:t>
            </a:fld>
            <a:endParaRPr lang="it-IT"/>
          </a:p>
        </p:txBody>
      </p:sp>
    </p:spTree>
    <p:extLst>
      <p:ext uri="{BB962C8B-B14F-4D97-AF65-F5344CB8AC3E}">
        <p14:creationId xmlns:p14="http://schemas.microsoft.com/office/powerpoint/2010/main" val="30713903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FE8712CB-90A1-B607-5444-86FA9E935686}"/>
              </a:ext>
            </a:extLst>
          </p:cNvPr>
          <p:cNvPicPr>
            <a:picLocks noChangeAspect="1"/>
          </p:cNvPicPr>
          <p:nvPr/>
        </p:nvPicPr>
        <p:blipFill>
          <a:blip r:embed="rId2"/>
          <a:stretch>
            <a:fillRect/>
          </a:stretch>
        </p:blipFill>
        <p:spPr>
          <a:xfrm>
            <a:off x="120650" y="665703"/>
            <a:ext cx="10998200" cy="5526595"/>
          </a:xfrm>
          <a:prstGeom prst="rect">
            <a:avLst/>
          </a:prstGeom>
          <a:noFill/>
        </p:spPr>
      </p:pic>
      <p:sp>
        <p:nvSpPr>
          <p:cNvPr id="4" name="Segnaposto numero diapositiva 3" hidden="1">
            <a:extLst>
              <a:ext uri="{FF2B5EF4-FFF2-40B4-BE49-F238E27FC236}">
                <a16:creationId xmlns:a16="http://schemas.microsoft.com/office/drawing/2014/main" id="{634186AE-AFDF-34DA-64EA-D967DB7DF400}"/>
              </a:ext>
            </a:extLst>
          </p:cNvPr>
          <p:cNvSpPr>
            <a:spLocks noGrp="1"/>
          </p:cNvSpPr>
          <p:nvPr>
            <p:ph type="sldNum" sz="quarter" idx="12"/>
          </p:nvPr>
        </p:nvSpPr>
        <p:spPr/>
        <p:txBody>
          <a:bodyPr/>
          <a:lstStyle/>
          <a:p>
            <a:pPr rtl="0">
              <a:spcAft>
                <a:spcPts val="600"/>
              </a:spcAft>
            </a:pPr>
            <a:fld id="{B5CEABB6-07DC-46E8-9B57-56EC44A396E5}" type="slidenum">
              <a:rPr lang="it-IT" smtClean="0"/>
              <a:pPr rtl="0">
                <a:spcAft>
                  <a:spcPts val="600"/>
                </a:spcAft>
              </a:pPr>
              <a:t>25</a:t>
            </a:fld>
            <a:endParaRPr lang="it-IT"/>
          </a:p>
        </p:txBody>
      </p:sp>
    </p:spTree>
    <p:extLst>
      <p:ext uri="{BB962C8B-B14F-4D97-AF65-F5344CB8AC3E}">
        <p14:creationId xmlns:p14="http://schemas.microsoft.com/office/powerpoint/2010/main" val="3447567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contenuto 5" descr="Immagine che contiene testo, schermata, software, design&#10;&#10;Descrizione generata automaticamente">
            <a:extLst>
              <a:ext uri="{FF2B5EF4-FFF2-40B4-BE49-F238E27FC236}">
                <a16:creationId xmlns:a16="http://schemas.microsoft.com/office/drawing/2014/main" id="{DAB65943-84BD-8988-7C26-002AE6A0922F}"/>
              </a:ext>
            </a:extLst>
          </p:cNvPr>
          <p:cNvPicPr>
            <a:picLocks noGrp="1" noChangeAspect="1"/>
          </p:cNvPicPr>
          <p:nvPr>
            <p:ph sz="half" idx="14"/>
          </p:nvPr>
        </p:nvPicPr>
        <p:blipFill>
          <a:blip r:embed="rId2"/>
          <a:stretch>
            <a:fillRect/>
          </a:stretch>
        </p:blipFill>
        <p:spPr>
          <a:xfrm>
            <a:off x="120650" y="748189"/>
            <a:ext cx="10998200" cy="5361623"/>
          </a:xfrm>
          <a:prstGeom prst="rect">
            <a:avLst/>
          </a:prstGeom>
          <a:noFill/>
        </p:spPr>
      </p:pic>
      <p:sp>
        <p:nvSpPr>
          <p:cNvPr id="3" name="Segnaposto numero diapositiva 2" hidden="1">
            <a:extLst>
              <a:ext uri="{FF2B5EF4-FFF2-40B4-BE49-F238E27FC236}">
                <a16:creationId xmlns:a16="http://schemas.microsoft.com/office/drawing/2014/main" id="{C4A2EAF4-2327-F2D1-99B5-D20D39D4005D}"/>
              </a:ext>
            </a:extLst>
          </p:cNvPr>
          <p:cNvSpPr>
            <a:spLocks noGrp="1"/>
          </p:cNvSpPr>
          <p:nvPr>
            <p:ph type="sldNum" sz="quarter" idx="12"/>
          </p:nvPr>
        </p:nvSpPr>
        <p:spPr/>
        <p:txBody>
          <a:bodyPr/>
          <a:lstStyle/>
          <a:p>
            <a:pPr rtl="0">
              <a:spcAft>
                <a:spcPts val="600"/>
              </a:spcAft>
            </a:pPr>
            <a:fld id="{B5CEABB6-07DC-46E8-9B57-56EC44A396E5}" type="slidenum">
              <a:rPr lang="it-IT" smtClean="0"/>
              <a:pPr rtl="0">
                <a:spcAft>
                  <a:spcPts val="600"/>
                </a:spcAft>
              </a:pPr>
              <a:t>26</a:t>
            </a:fld>
            <a:endParaRPr lang="it-IT"/>
          </a:p>
        </p:txBody>
      </p:sp>
    </p:spTree>
    <p:extLst>
      <p:ext uri="{BB962C8B-B14F-4D97-AF65-F5344CB8AC3E}">
        <p14:creationId xmlns:p14="http://schemas.microsoft.com/office/powerpoint/2010/main" val="24711207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96CF9B6-D8F2-00E2-B776-D4AD18807C58}"/>
              </a:ext>
            </a:extLst>
          </p:cNvPr>
          <p:cNvSpPr>
            <a:spLocks noGrp="1"/>
          </p:cNvSpPr>
          <p:nvPr>
            <p:ph type="title"/>
          </p:nvPr>
        </p:nvSpPr>
        <p:spPr/>
        <p:txBody>
          <a:bodyPr/>
          <a:lstStyle/>
          <a:p>
            <a:r>
              <a:rPr lang="it-IT"/>
              <a:t>L’Unione e il PTAV</a:t>
            </a:r>
          </a:p>
        </p:txBody>
      </p:sp>
      <p:sp>
        <p:nvSpPr>
          <p:cNvPr id="3" name="Segnaposto numero diapositiva 2">
            <a:extLst>
              <a:ext uri="{FF2B5EF4-FFF2-40B4-BE49-F238E27FC236}">
                <a16:creationId xmlns:a16="http://schemas.microsoft.com/office/drawing/2014/main" id="{2A37E9B3-C87A-257B-F3F7-34B7F5ECB729}"/>
              </a:ext>
            </a:extLst>
          </p:cNvPr>
          <p:cNvSpPr>
            <a:spLocks noGrp="1"/>
          </p:cNvSpPr>
          <p:nvPr>
            <p:ph type="sldNum" sz="quarter" idx="12"/>
          </p:nvPr>
        </p:nvSpPr>
        <p:spPr/>
        <p:txBody>
          <a:bodyPr/>
          <a:lstStyle/>
          <a:p>
            <a:pPr rtl="0"/>
            <a:fld id="{B5CEABB6-07DC-46E8-9B57-56EC44A396E5}" type="slidenum">
              <a:rPr lang="it-IT" smtClean="0"/>
              <a:pPr rtl="0"/>
              <a:t>27</a:t>
            </a:fld>
            <a:endParaRPr lang="it-IT"/>
          </a:p>
        </p:txBody>
      </p:sp>
      <p:pic>
        <p:nvPicPr>
          <p:cNvPr id="6" name="Segnaposto contenuto 5">
            <a:extLst>
              <a:ext uri="{FF2B5EF4-FFF2-40B4-BE49-F238E27FC236}">
                <a16:creationId xmlns:a16="http://schemas.microsoft.com/office/drawing/2014/main" id="{43B723B6-F58B-5FB6-83A8-A338F67C1B5F}"/>
              </a:ext>
            </a:extLst>
          </p:cNvPr>
          <p:cNvPicPr>
            <a:picLocks noGrp="1" noChangeAspect="1"/>
          </p:cNvPicPr>
          <p:nvPr>
            <p:ph sz="half" idx="14"/>
          </p:nvPr>
        </p:nvPicPr>
        <p:blipFill>
          <a:blip r:embed="rId2"/>
          <a:stretch>
            <a:fillRect/>
          </a:stretch>
        </p:blipFill>
        <p:spPr>
          <a:xfrm>
            <a:off x="1200150" y="3762375"/>
            <a:ext cx="3657600" cy="1162050"/>
          </a:xfrm>
          <a:prstGeom prst="rect">
            <a:avLst/>
          </a:prstGeom>
        </p:spPr>
      </p:pic>
      <p:pic>
        <p:nvPicPr>
          <p:cNvPr id="7" name="Segnaposto contenuto 6">
            <a:extLst>
              <a:ext uri="{FF2B5EF4-FFF2-40B4-BE49-F238E27FC236}">
                <a16:creationId xmlns:a16="http://schemas.microsoft.com/office/drawing/2014/main" id="{7373BAF8-93EA-D16F-38E4-ED77BCA45607}"/>
              </a:ext>
            </a:extLst>
          </p:cNvPr>
          <p:cNvPicPr>
            <a:picLocks noGrp="1" noChangeAspect="1"/>
          </p:cNvPicPr>
          <p:nvPr>
            <p:ph sz="half" idx="15"/>
          </p:nvPr>
        </p:nvPicPr>
        <p:blipFill>
          <a:blip r:embed="rId3"/>
          <a:stretch>
            <a:fillRect/>
          </a:stretch>
        </p:blipFill>
        <p:spPr>
          <a:xfrm>
            <a:off x="5646738" y="3976758"/>
            <a:ext cx="4514850" cy="733284"/>
          </a:xfrm>
          <a:prstGeom prst="rect">
            <a:avLst/>
          </a:prstGeom>
        </p:spPr>
      </p:pic>
    </p:spTree>
    <p:extLst>
      <p:ext uri="{BB962C8B-B14F-4D97-AF65-F5344CB8AC3E}">
        <p14:creationId xmlns:p14="http://schemas.microsoft.com/office/powerpoint/2010/main" val="2535808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contenuto 5">
            <a:extLst>
              <a:ext uri="{FF2B5EF4-FFF2-40B4-BE49-F238E27FC236}">
                <a16:creationId xmlns:a16="http://schemas.microsoft.com/office/drawing/2014/main" id="{0B792038-61A1-E4DA-CA69-30239AB35F04}"/>
              </a:ext>
            </a:extLst>
          </p:cNvPr>
          <p:cNvPicPr>
            <a:picLocks noGrp="1" noChangeAspect="1"/>
          </p:cNvPicPr>
          <p:nvPr>
            <p:ph sz="half" idx="14"/>
          </p:nvPr>
        </p:nvPicPr>
        <p:blipFill>
          <a:blip r:embed="rId2"/>
          <a:stretch>
            <a:fillRect/>
          </a:stretch>
        </p:blipFill>
        <p:spPr>
          <a:xfrm>
            <a:off x="1338557" y="68263"/>
            <a:ext cx="8562386" cy="6721475"/>
          </a:xfrm>
          <a:prstGeom prst="rect">
            <a:avLst/>
          </a:prstGeom>
          <a:noFill/>
        </p:spPr>
      </p:pic>
      <p:sp>
        <p:nvSpPr>
          <p:cNvPr id="3" name="Segnaposto numero diapositiva 2" hidden="1">
            <a:extLst>
              <a:ext uri="{FF2B5EF4-FFF2-40B4-BE49-F238E27FC236}">
                <a16:creationId xmlns:a16="http://schemas.microsoft.com/office/drawing/2014/main" id="{57E5895F-0C8B-701F-B5AB-3D63BBC9A924}"/>
              </a:ext>
            </a:extLst>
          </p:cNvPr>
          <p:cNvSpPr>
            <a:spLocks noGrp="1"/>
          </p:cNvSpPr>
          <p:nvPr>
            <p:ph type="sldNum" sz="quarter" idx="12"/>
          </p:nvPr>
        </p:nvSpPr>
        <p:spPr/>
        <p:txBody>
          <a:bodyPr/>
          <a:lstStyle/>
          <a:p>
            <a:pPr rtl="0">
              <a:spcAft>
                <a:spcPts val="600"/>
              </a:spcAft>
            </a:pPr>
            <a:fld id="{B5CEABB6-07DC-46E8-9B57-56EC44A396E5}" type="slidenum">
              <a:rPr lang="it-IT" smtClean="0"/>
              <a:pPr rtl="0">
                <a:spcAft>
                  <a:spcPts val="600"/>
                </a:spcAft>
              </a:pPr>
              <a:t>28</a:t>
            </a:fld>
            <a:endParaRPr lang="it-IT"/>
          </a:p>
        </p:txBody>
      </p:sp>
    </p:spTree>
    <p:extLst>
      <p:ext uri="{BB962C8B-B14F-4D97-AF65-F5344CB8AC3E}">
        <p14:creationId xmlns:p14="http://schemas.microsoft.com/office/powerpoint/2010/main" val="4799677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BCE3CFA9-8480-CA88-DC8D-4EA119425BCC}"/>
              </a:ext>
            </a:extLst>
          </p:cNvPr>
          <p:cNvPicPr>
            <a:picLocks noChangeAspect="1"/>
          </p:cNvPicPr>
          <p:nvPr/>
        </p:nvPicPr>
        <p:blipFill>
          <a:blip r:embed="rId2"/>
          <a:srcRect t="25124" r="-1" b="25984"/>
          <a:stretch/>
        </p:blipFill>
        <p:spPr>
          <a:xfrm>
            <a:off x="0" y="136525"/>
            <a:ext cx="10998200" cy="6721475"/>
          </a:xfrm>
          <a:prstGeom prst="rect">
            <a:avLst/>
          </a:prstGeom>
          <a:noFill/>
        </p:spPr>
      </p:pic>
      <p:sp>
        <p:nvSpPr>
          <p:cNvPr id="3" name="Segnaposto numero diapositiva 2" hidden="1">
            <a:extLst>
              <a:ext uri="{FF2B5EF4-FFF2-40B4-BE49-F238E27FC236}">
                <a16:creationId xmlns:a16="http://schemas.microsoft.com/office/drawing/2014/main" id="{281B4190-C75E-501E-7624-E098FE6A0028}"/>
              </a:ext>
            </a:extLst>
          </p:cNvPr>
          <p:cNvSpPr>
            <a:spLocks noGrp="1"/>
          </p:cNvSpPr>
          <p:nvPr>
            <p:ph type="sldNum" sz="quarter" idx="12"/>
          </p:nvPr>
        </p:nvSpPr>
        <p:spPr/>
        <p:txBody>
          <a:bodyPr/>
          <a:lstStyle/>
          <a:p>
            <a:pPr rtl="0">
              <a:spcAft>
                <a:spcPts val="600"/>
              </a:spcAft>
            </a:pPr>
            <a:fld id="{B5CEABB6-07DC-46E8-9B57-56EC44A396E5}" type="slidenum">
              <a:rPr lang="it-IT" smtClean="0"/>
              <a:pPr rtl="0">
                <a:spcAft>
                  <a:spcPts val="600"/>
                </a:spcAft>
              </a:pPr>
              <a:t>29</a:t>
            </a:fld>
            <a:endParaRPr lang="it-IT"/>
          </a:p>
        </p:txBody>
      </p:sp>
    </p:spTree>
    <p:extLst>
      <p:ext uri="{BB962C8B-B14F-4D97-AF65-F5344CB8AC3E}">
        <p14:creationId xmlns:p14="http://schemas.microsoft.com/office/powerpoint/2010/main" val="2947680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719F29B-F233-48AF-8261-F33A4E079E3E}"/>
              </a:ext>
            </a:extLst>
          </p:cNvPr>
          <p:cNvSpPr>
            <a:spLocks noGrp="1"/>
          </p:cNvSpPr>
          <p:nvPr>
            <p:ph type="title"/>
          </p:nvPr>
        </p:nvSpPr>
        <p:spPr>
          <a:xfrm>
            <a:off x="4933950" y="429461"/>
            <a:ext cx="6343650" cy="2668463"/>
          </a:xfrm>
        </p:spPr>
        <p:txBody>
          <a:bodyPr rtlCol="0">
            <a:normAutofit/>
          </a:bodyPr>
          <a:lstStyle>
            <a:defPPr>
              <a:defRPr lang="it-IT"/>
            </a:defPPr>
          </a:lstStyle>
          <a:p>
            <a:pPr rtl="0"/>
            <a:r>
              <a:rPr lang="it-IT"/>
              <a:t>Il documento unico di programmazione</a:t>
            </a:r>
          </a:p>
        </p:txBody>
      </p:sp>
      <p:sp>
        <p:nvSpPr>
          <p:cNvPr id="3" name="Sottotitolo 2">
            <a:extLst>
              <a:ext uri="{FF2B5EF4-FFF2-40B4-BE49-F238E27FC236}">
                <a16:creationId xmlns:a16="http://schemas.microsoft.com/office/drawing/2014/main" id="{35E3EA69-4E0E-41BD-8095-A124225A2647}"/>
              </a:ext>
            </a:extLst>
          </p:cNvPr>
          <p:cNvSpPr>
            <a:spLocks noGrp="1"/>
          </p:cNvSpPr>
          <p:nvPr>
            <p:ph sz="half" idx="14"/>
          </p:nvPr>
        </p:nvSpPr>
        <p:spPr>
          <a:xfrm>
            <a:off x="4780609" y="3225257"/>
            <a:ext cx="6338887" cy="2668587"/>
          </a:xfrm>
        </p:spPr>
        <p:txBody>
          <a:bodyPr rtlCol="0">
            <a:normAutofit fontScale="92500" lnSpcReduction="20000"/>
          </a:bodyPr>
          <a:lstStyle>
            <a:defPPr>
              <a:defRPr lang="it-IT"/>
            </a:defPPr>
          </a:lstStyle>
          <a:p>
            <a:pPr>
              <a:lnSpc>
                <a:spcPct val="110000"/>
              </a:lnSpc>
            </a:pPr>
            <a:r>
              <a:rPr lang="it-IT" sz="2400" b="1" i="0" u="none" strike="noStrike" baseline="0">
                <a:latin typeface="Calibri" panose="020F0502020204030204" pitchFamily="34" charset="0"/>
              </a:rPr>
              <a:t>L’obbligo di redigere il DUP impone di dare maggiore sistematicità e coerenza al complesso delle decisioni che accompagnano, sostengono e spiegano strategicamente i valori finanziari posti nel Bilancio di Previsione Finanziario e poi nel Piano Esecutivo di Gestione e contestualmente garantisce la “copertura” e l’integrazione di tutti gli ambiti di programmazione (strategica, operativa ed esecutiva) </a:t>
            </a:r>
          </a:p>
          <a:p>
            <a:pPr rtl="0"/>
            <a:endParaRPr lang="it-IT"/>
          </a:p>
        </p:txBody>
      </p:sp>
      <p:sp>
        <p:nvSpPr>
          <p:cNvPr id="6" name="Segnaposto numero diapositiva 5">
            <a:extLst>
              <a:ext uri="{FF2B5EF4-FFF2-40B4-BE49-F238E27FC236}">
                <a16:creationId xmlns:a16="http://schemas.microsoft.com/office/drawing/2014/main" id="{67927DCA-F11F-1716-00DA-9EF49F131ABD}"/>
              </a:ext>
            </a:extLst>
          </p:cNvPr>
          <p:cNvSpPr>
            <a:spLocks noGrp="1"/>
          </p:cNvSpPr>
          <p:nvPr>
            <p:ph type="sldNum" sz="quarter" idx="12"/>
          </p:nvPr>
        </p:nvSpPr>
        <p:spPr/>
        <p:txBody>
          <a:bodyPr rtlCol="0"/>
          <a:lstStyle>
            <a:defPPr>
              <a:defRPr lang="it-IT"/>
            </a:defPPr>
          </a:lstStyle>
          <a:p>
            <a:pPr rtl="0"/>
            <a:fld id="{B5CEABB6-07DC-46E8-9B57-56EC44A396E5}" type="slidenum">
              <a:rPr lang="it-IT" smtClean="0"/>
              <a:pPr rtl="0"/>
              <a:t>3</a:t>
            </a:fld>
            <a:endParaRPr lang="it-IT"/>
          </a:p>
        </p:txBody>
      </p:sp>
    </p:spTree>
    <p:extLst>
      <p:ext uri="{BB962C8B-B14F-4D97-AF65-F5344CB8AC3E}">
        <p14:creationId xmlns:p14="http://schemas.microsoft.com/office/powerpoint/2010/main" val="22434949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A8234CA-F727-B1C8-D0E9-2BE7FBE81A2E}"/>
              </a:ext>
            </a:extLst>
          </p:cNvPr>
          <p:cNvSpPr>
            <a:spLocks noGrp="1"/>
          </p:cNvSpPr>
          <p:nvPr>
            <p:ph type="title"/>
          </p:nvPr>
        </p:nvSpPr>
        <p:spPr>
          <a:xfrm>
            <a:off x="771736" y="896112"/>
            <a:ext cx="9389288" cy="1362456"/>
          </a:xfrm>
        </p:spPr>
        <p:txBody>
          <a:bodyPr anchor="t">
            <a:normAutofit/>
          </a:bodyPr>
          <a:lstStyle/>
          <a:p>
            <a:r>
              <a:rPr lang="it-IT"/>
              <a:t>IL PTAV</a:t>
            </a:r>
          </a:p>
        </p:txBody>
      </p:sp>
      <p:sp>
        <p:nvSpPr>
          <p:cNvPr id="3" name="Segnaposto numero diapositiva 2">
            <a:extLst>
              <a:ext uri="{FF2B5EF4-FFF2-40B4-BE49-F238E27FC236}">
                <a16:creationId xmlns:a16="http://schemas.microsoft.com/office/drawing/2014/main" id="{7F126C52-B5EE-8C67-0C71-E45FB0FE40D1}"/>
              </a:ext>
            </a:extLst>
          </p:cNvPr>
          <p:cNvSpPr>
            <a:spLocks noGrp="1"/>
          </p:cNvSpPr>
          <p:nvPr>
            <p:ph type="sldNum" sz="quarter" idx="12"/>
          </p:nvPr>
        </p:nvSpPr>
        <p:spPr>
          <a:xfrm>
            <a:off x="11123295" y="6356350"/>
            <a:ext cx="457200" cy="365125"/>
          </a:xfrm>
        </p:spPr>
        <p:txBody>
          <a:bodyPr anchor="ctr">
            <a:normAutofit/>
          </a:bodyPr>
          <a:lstStyle/>
          <a:p>
            <a:pPr rtl="0">
              <a:spcAft>
                <a:spcPts val="600"/>
              </a:spcAft>
            </a:pPr>
            <a:fld id="{B5CEABB6-07DC-46E8-9B57-56EC44A396E5}" type="slidenum">
              <a:rPr lang="it-IT" smtClean="0"/>
              <a:pPr rtl="0">
                <a:spcAft>
                  <a:spcPts val="600"/>
                </a:spcAft>
              </a:pPr>
              <a:t>30</a:t>
            </a:fld>
            <a:endParaRPr lang="it-IT"/>
          </a:p>
        </p:txBody>
      </p:sp>
      <p:pic>
        <p:nvPicPr>
          <p:cNvPr id="7" name="Segnaposto contenuto 6">
            <a:extLst>
              <a:ext uri="{FF2B5EF4-FFF2-40B4-BE49-F238E27FC236}">
                <a16:creationId xmlns:a16="http://schemas.microsoft.com/office/drawing/2014/main" id="{D46011BE-F01B-AEE4-7C55-F0EB58559520}"/>
              </a:ext>
            </a:extLst>
          </p:cNvPr>
          <p:cNvPicPr>
            <a:picLocks noGrp="1" noChangeAspect="1"/>
          </p:cNvPicPr>
          <p:nvPr>
            <p:ph sz="half" idx="14"/>
          </p:nvPr>
        </p:nvPicPr>
        <p:blipFill>
          <a:blip r:embed="rId2"/>
          <a:stretch>
            <a:fillRect/>
          </a:stretch>
        </p:blipFill>
        <p:spPr>
          <a:xfrm>
            <a:off x="963153" y="2590800"/>
            <a:ext cx="4132196" cy="3505200"/>
          </a:xfrm>
          <a:noFill/>
        </p:spPr>
      </p:pic>
      <p:pic>
        <p:nvPicPr>
          <p:cNvPr id="9" name="Segnaposto contenuto 8" descr="Sfere piccole e grandi">
            <a:extLst>
              <a:ext uri="{FF2B5EF4-FFF2-40B4-BE49-F238E27FC236}">
                <a16:creationId xmlns:a16="http://schemas.microsoft.com/office/drawing/2014/main" id="{272A83B0-D614-17DB-257D-C086A0F693AA}"/>
              </a:ext>
            </a:extLst>
          </p:cNvPr>
          <p:cNvPicPr>
            <a:picLocks noGrp="1" noChangeAspect="1"/>
          </p:cNvPicPr>
          <p:nvPr>
            <p:ph sz="half" idx="15"/>
          </p:nvPr>
        </p:nvPicPr>
        <p:blipFill>
          <a:blip r:embed="rId3"/>
          <a:stretch>
            <a:fillRect/>
          </a:stretch>
        </p:blipFill>
        <p:spPr>
          <a:xfrm>
            <a:off x="5645989" y="3073546"/>
            <a:ext cx="4515035" cy="2539707"/>
          </a:xfrm>
          <a:noFill/>
        </p:spPr>
      </p:pic>
    </p:spTree>
    <p:extLst>
      <p:ext uri="{BB962C8B-B14F-4D97-AF65-F5344CB8AC3E}">
        <p14:creationId xmlns:p14="http://schemas.microsoft.com/office/powerpoint/2010/main" val="23246819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0F8EC73-09F2-413E-5A32-6EBC2E03B095}"/>
              </a:ext>
            </a:extLst>
          </p:cNvPr>
          <p:cNvSpPr>
            <a:spLocks noGrp="1"/>
          </p:cNvSpPr>
          <p:nvPr>
            <p:ph type="title"/>
          </p:nvPr>
        </p:nvSpPr>
        <p:spPr>
          <a:xfrm>
            <a:off x="762001" y="896112"/>
            <a:ext cx="6589150" cy="1988706"/>
          </a:xfrm>
        </p:spPr>
        <p:txBody>
          <a:bodyPr anchor="t">
            <a:normAutofit/>
          </a:bodyPr>
          <a:lstStyle/>
          <a:p>
            <a:r>
              <a:rPr lang="it-IT" sz="4100"/>
              <a:t>Nuove e vecchie funzioni per l’unione della </a:t>
            </a:r>
            <a:r>
              <a:rPr lang="it-IT" sz="4100" err="1"/>
              <a:t>valconca</a:t>
            </a:r>
            <a:endParaRPr lang="it-IT" sz="4100"/>
          </a:p>
        </p:txBody>
      </p:sp>
      <p:sp>
        <p:nvSpPr>
          <p:cNvPr id="19" name="Slide Number Placeholder 2">
            <a:extLst>
              <a:ext uri="{FF2B5EF4-FFF2-40B4-BE49-F238E27FC236}">
                <a16:creationId xmlns:a16="http://schemas.microsoft.com/office/drawing/2014/main" id="{675F7D98-C417-454D-A6A0-6B10F22C80A8}"/>
              </a:ext>
            </a:extLst>
          </p:cNvPr>
          <p:cNvSpPr>
            <a:spLocks noGrp="1"/>
          </p:cNvSpPr>
          <p:nvPr>
            <p:ph type="sldNum" sz="quarter" idx="12"/>
          </p:nvPr>
        </p:nvSpPr>
        <p:spPr>
          <a:xfrm>
            <a:off x="11274091" y="6355080"/>
            <a:ext cx="457200" cy="365125"/>
          </a:xfrm>
        </p:spPr>
        <p:txBody>
          <a:bodyPr/>
          <a:lstStyle/>
          <a:p>
            <a:pPr rtl="0">
              <a:spcAft>
                <a:spcPts val="600"/>
              </a:spcAft>
            </a:pPr>
            <a:fld id="{B5CEABB6-07DC-46E8-9B57-56EC44A396E5}" type="slidenum">
              <a:rPr lang="it-IT" smtClean="0"/>
              <a:pPr rtl="0">
                <a:spcAft>
                  <a:spcPts val="600"/>
                </a:spcAft>
              </a:pPr>
              <a:t>31</a:t>
            </a:fld>
            <a:endParaRPr lang="it-IT"/>
          </a:p>
        </p:txBody>
      </p:sp>
      <p:pic>
        <p:nvPicPr>
          <p:cNvPr id="14" name="Segnaposto immagine 13">
            <a:extLst>
              <a:ext uri="{FF2B5EF4-FFF2-40B4-BE49-F238E27FC236}">
                <a16:creationId xmlns:a16="http://schemas.microsoft.com/office/drawing/2014/main" id="{EFE0E55D-4380-7CA9-F983-059B17816CE9}"/>
              </a:ext>
            </a:extLst>
          </p:cNvPr>
          <p:cNvPicPr>
            <a:picLocks noGrp="1" noChangeAspect="1"/>
          </p:cNvPicPr>
          <p:nvPr>
            <p:ph sz="half" idx="14"/>
          </p:nvPr>
        </p:nvPicPr>
        <p:blipFill>
          <a:blip r:embed="rId2"/>
          <a:stretch>
            <a:fillRect/>
          </a:stretch>
        </p:blipFill>
        <p:spPr>
          <a:xfrm rot="16200000">
            <a:off x="2412590" y="3100088"/>
            <a:ext cx="3296194" cy="3213789"/>
          </a:xfrm>
          <a:prstGeom prst="rect">
            <a:avLst/>
          </a:prstGeom>
          <a:noFill/>
        </p:spPr>
      </p:pic>
      <p:sp>
        <p:nvSpPr>
          <p:cNvPr id="4" name="Segnaposto numero diapositiva 3" hidden="1">
            <a:extLst>
              <a:ext uri="{FF2B5EF4-FFF2-40B4-BE49-F238E27FC236}">
                <a16:creationId xmlns:a16="http://schemas.microsoft.com/office/drawing/2014/main" id="{1BE62EA1-E9CE-F9C2-B6B1-99D261E624FA}"/>
              </a:ext>
            </a:extLst>
          </p:cNvPr>
          <p:cNvSpPr>
            <a:spLocks noGrp="1"/>
          </p:cNvSpPr>
          <p:nvPr>
            <p:ph type="sldNum" sz="quarter" idx="4294967295"/>
          </p:nvPr>
        </p:nvSpPr>
        <p:spPr>
          <a:xfrm>
            <a:off x="11123295" y="6352847"/>
            <a:ext cx="457200" cy="365125"/>
          </a:xfrm>
        </p:spPr>
        <p:txBody>
          <a:bodyPr/>
          <a:lstStyle/>
          <a:p>
            <a:pPr rtl="0">
              <a:spcAft>
                <a:spcPts val="600"/>
              </a:spcAft>
            </a:pPr>
            <a:fld id="{B5CEABB6-07DC-46E8-9B57-56EC44A396E5}" type="slidenum">
              <a:rPr lang="it-IT" smtClean="0"/>
              <a:pPr rtl="0">
                <a:spcAft>
                  <a:spcPts val="600"/>
                </a:spcAft>
              </a:pPr>
              <a:t>31</a:t>
            </a:fld>
            <a:endParaRPr lang="it-IT"/>
          </a:p>
        </p:txBody>
      </p:sp>
    </p:spTree>
    <p:extLst>
      <p:ext uri="{BB962C8B-B14F-4D97-AF65-F5344CB8AC3E}">
        <p14:creationId xmlns:p14="http://schemas.microsoft.com/office/powerpoint/2010/main" val="2646390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3D2E91F-219B-6F9B-C1D9-9087AA697051}"/>
              </a:ext>
            </a:extLst>
          </p:cNvPr>
          <p:cNvSpPr>
            <a:spLocks noGrp="1"/>
          </p:cNvSpPr>
          <p:nvPr>
            <p:ph type="title"/>
          </p:nvPr>
        </p:nvSpPr>
        <p:spPr/>
        <p:txBody>
          <a:bodyPr/>
          <a:lstStyle/>
          <a:p>
            <a:r>
              <a:rPr lang="it-IT"/>
              <a:t>La transizione digitale</a:t>
            </a:r>
            <a:br>
              <a:rPr lang="it-IT"/>
            </a:br>
            <a:br>
              <a:rPr lang="it-IT"/>
            </a:br>
            <a:endParaRPr lang="it-IT"/>
          </a:p>
        </p:txBody>
      </p:sp>
      <p:sp>
        <p:nvSpPr>
          <p:cNvPr id="3" name="Segnaposto contenuto 2">
            <a:extLst>
              <a:ext uri="{FF2B5EF4-FFF2-40B4-BE49-F238E27FC236}">
                <a16:creationId xmlns:a16="http://schemas.microsoft.com/office/drawing/2014/main" id="{0CE6B852-1229-0E50-9A50-38521789E636}"/>
              </a:ext>
            </a:extLst>
          </p:cNvPr>
          <p:cNvSpPr>
            <a:spLocks noGrp="1"/>
          </p:cNvSpPr>
          <p:nvPr>
            <p:ph sz="half" idx="14"/>
          </p:nvPr>
        </p:nvSpPr>
        <p:spPr>
          <a:xfrm>
            <a:off x="4938712" y="1780675"/>
            <a:ext cx="6338888" cy="4187742"/>
          </a:xfrm>
        </p:spPr>
        <p:txBody>
          <a:bodyPr>
            <a:normAutofit fontScale="55000" lnSpcReduction="20000"/>
          </a:bodyPr>
          <a:lstStyle/>
          <a:p>
            <a:r>
              <a:rPr lang="it-IT"/>
              <a:t>La procedura di selezione del contraente si è conclusa con la Determinazione del Responsabile della Stazione Unica Appaltante della Provincia di Rimini n. 1143 del 29.11.2023 di aggiudicazione definitiva del contratto di Partenariato Pubblico Privato, affidato mediante procedura di interesse pubblico. Il 2024 vedrà pertanto delinearsi la fase esecutiva del progetto di ammodernamento e transizione digitale, che dovrà concludersi con il dispiegamento delle misure PNRR M1.C1 oggetto di finanziamento. In tale fase il Servizio SIA dell’Unione, che ha già partecipato nelle fasi preliminari alla predisposizione delle domande di finanziamento e alla formazione degli accordi di collaborazione fra enti, coadiuverà i RUP e direttori di esecuzione presso i singoli enti per la buona riuscita dell’iniziativa la quale vedrà conclusione con il passaggio ai nuovi sistemi entro il primo trimestre del 2025. In tempi brevi dovranno rientrare in questa funzione gli RTG e la creazione dell’UTD anche in convenzione con altri soggetti pubblici.</a:t>
            </a:r>
          </a:p>
        </p:txBody>
      </p:sp>
      <p:sp>
        <p:nvSpPr>
          <p:cNvPr id="4" name="Segnaposto numero diapositiva 3">
            <a:extLst>
              <a:ext uri="{FF2B5EF4-FFF2-40B4-BE49-F238E27FC236}">
                <a16:creationId xmlns:a16="http://schemas.microsoft.com/office/drawing/2014/main" id="{2CBE0EEC-F09F-22A6-4FAC-030F54A77A74}"/>
              </a:ext>
            </a:extLst>
          </p:cNvPr>
          <p:cNvSpPr>
            <a:spLocks noGrp="1"/>
          </p:cNvSpPr>
          <p:nvPr>
            <p:ph type="sldNum" sz="quarter" idx="12"/>
          </p:nvPr>
        </p:nvSpPr>
        <p:spPr/>
        <p:txBody>
          <a:bodyPr/>
          <a:lstStyle/>
          <a:p>
            <a:pPr rtl="0"/>
            <a:fld id="{B5CEABB6-07DC-46E8-9B57-56EC44A396E5}" type="slidenum">
              <a:rPr lang="it-IT" smtClean="0"/>
              <a:pPr rtl="0"/>
              <a:t>32</a:t>
            </a:fld>
            <a:endParaRPr lang="it-IT"/>
          </a:p>
        </p:txBody>
      </p:sp>
    </p:spTree>
    <p:extLst>
      <p:ext uri="{BB962C8B-B14F-4D97-AF65-F5344CB8AC3E}">
        <p14:creationId xmlns:p14="http://schemas.microsoft.com/office/powerpoint/2010/main" val="8499798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8503F84-C6E2-D918-89F8-06F5DE8E3815}"/>
              </a:ext>
            </a:extLst>
          </p:cNvPr>
          <p:cNvSpPr>
            <a:spLocks noGrp="1"/>
          </p:cNvSpPr>
          <p:nvPr>
            <p:ph type="title"/>
          </p:nvPr>
        </p:nvSpPr>
        <p:spPr>
          <a:xfrm>
            <a:off x="4938712" y="429462"/>
            <a:ext cx="6343650" cy="2482557"/>
          </a:xfrm>
        </p:spPr>
        <p:txBody>
          <a:bodyPr>
            <a:normAutofit fontScale="90000"/>
          </a:bodyPr>
          <a:lstStyle/>
          <a:p>
            <a:r>
              <a:rPr lang="it-IT"/>
              <a:t>Sue-</a:t>
            </a:r>
            <a:r>
              <a:rPr lang="it-IT" err="1"/>
              <a:t>suap</a:t>
            </a:r>
            <a:r>
              <a:rPr lang="it-IT"/>
              <a:t>-sismica</a:t>
            </a:r>
            <a:br>
              <a:rPr lang="it-IT"/>
            </a:br>
            <a:br>
              <a:rPr lang="it-IT"/>
            </a:br>
            <a:br>
              <a:rPr lang="it-IT"/>
            </a:br>
            <a:endParaRPr lang="it-IT"/>
          </a:p>
        </p:txBody>
      </p:sp>
      <p:sp>
        <p:nvSpPr>
          <p:cNvPr id="3" name="Segnaposto contenuto 2">
            <a:extLst>
              <a:ext uri="{FF2B5EF4-FFF2-40B4-BE49-F238E27FC236}">
                <a16:creationId xmlns:a16="http://schemas.microsoft.com/office/drawing/2014/main" id="{EBBE40ED-A926-71CD-524E-59A81376CD73}"/>
              </a:ext>
            </a:extLst>
          </p:cNvPr>
          <p:cNvSpPr>
            <a:spLocks noGrp="1"/>
          </p:cNvSpPr>
          <p:nvPr>
            <p:ph sz="half" idx="14"/>
          </p:nvPr>
        </p:nvSpPr>
        <p:spPr>
          <a:xfrm>
            <a:off x="4938712" y="1275347"/>
            <a:ext cx="6338888" cy="4693069"/>
          </a:xfrm>
        </p:spPr>
        <p:txBody>
          <a:bodyPr/>
          <a:lstStyle/>
          <a:p>
            <a:r>
              <a:rPr lang="it-IT" sz="2800">
                <a:effectLst/>
                <a:latin typeface="Calibri" panose="020F0502020204030204" pitchFamily="34" charset="0"/>
                <a:ea typeface="Yu Mincho" panose="02020400000000000000" pitchFamily="18" charset="-128"/>
                <a:cs typeface="Arial" panose="020B0604020202020204" pitchFamily="34" charset="0"/>
              </a:rPr>
              <a:t>Nel rispetto delle peculiarità dei comuni conclusa la fase di sperimentazione dei sub ambiti si ritiene di procedere con la soppressione degli stessi per una migliore gestione e coordinamento dell’ufficio stesso. Necessità di lavorare sulla convenzione in essere</a:t>
            </a:r>
          </a:p>
          <a:p>
            <a:endParaRPr lang="it-IT"/>
          </a:p>
        </p:txBody>
      </p:sp>
      <p:sp>
        <p:nvSpPr>
          <p:cNvPr id="4" name="Segnaposto numero diapositiva 3">
            <a:extLst>
              <a:ext uri="{FF2B5EF4-FFF2-40B4-BE49-F238E27FC236}">
                <a16:creationId xmlns:a16="http://schemas.microsoft.com/office/drawing/2014/main" id="{06092AFA-1E8C-9F43-A743-111D998121B5}"/>
              </a:ext>
            </a:extLst>
          </p:cNvPr>
          <p:cNvSpPr>
            <a:spLocks noGrp="1"/>
          </p:cNvSpPr>
          <p:nvPr>
            <p:ph type="sldNum" sz="quarter" idx="12"/>
          </p:nvPr>
        </p:nvSpPr>
        <p:spPr/>
        <p:txBody>
          <a:bodyPr/>
          <a:lstStyle/>
          <a:p>
            <a:pPr rtl="0"/>
            <a:fld id="{B5CEABB6-07DC-46E8-9B57-56EC44A396E5}" type="slidenum">
              <a:rPr lang="it-IT" smtClean="0"/>
              <a:pPr rtl="0"/>
              <a:t>33</a:t>
            </a:fld>
            <a:endParaRPr lang="it-IT"/>
          </a:p>
        </p:txBody>
      </p:sp>
    </p:spTree>
    <p:extLst>
      <p:ext uri="{BB962C8B-B14F-4D97-AF65-F5344CB8AC3E}">
        <p14:creationId xmlns:p14="http://schemas.microsoft.com/office/powerpoint/2010/main" val="14567910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B0E0B6-6C1A-D718-351B-CD495EBE1442}"/>
              </a:ext>
            </a:extLst>
          </p:cNvPr>
          <p:cNvSpPr>
            <a:spLocks noGrp="1"/>
          </p:cNvSpPr>
          <p:nvPr>
            <p:ph type="title"/>
          </p:nvPr>
        </p:nvSpPr>
        <p:spPr/>
        <p:txBody>
          <a:bodyPr/>
          <a:lstStyle/>
          <a:p>
            <a:r>
              <a:rPr lang="it-IT"/>
              <a:t>La polizia locale</a:t>
            </a:r>
            <a:br>
              <a:rPr lang="it-IT"/>
            </a:br>
            <a:br>
              <a:rPr lang="it-IT"/>
            </a:br>
            <a:br>
              <a:rPr lang="it-IT"/>
            </a:br>
            <a:endParaRPr lang="it-IT"/>
          </a:p>
        </p:txBody>
      </p:sp>
      <p:sp>
        <p:nvSpPr>
          <p:cNvPr id="3" name="Segnaposto contenuto 2">
            <a:extLst>
              <a:ext uri="{FF2B5EF4-FFF2-40B4-BE49-F238E27FC236}">
                <a16:creationId xmlns:a16="http://schemas.microsoft.com/office/drawing/2014/main" id="{83FEC70C-0102-B1B6-07A8-E090598BB31D}"/>
              </a:ext>
            </a:extLst>
          </p:cNvPr>
          <p:cNvSpPr>
            <a:spLocks noGrp="1"/>
          </p:cNvSpPr>
          <p:nvPr>
            <p:ph sz="half" idx="14"/>
          </p:nvPr>
        </p:nvSpPr>
        <p:spPr>
          <a:xfrm>
            <a:off x="4938712" y="1203159"/>
            <a:ext cx="6338888" cy="4765258"/>
          </a:xfrm>
        </p:spPr>
        <p:txBody>
          <a:bodyPr>
            <a:normAutofit fontScale="85000" lnSpcReduction="10000"/>
          </a:bodyPr>
          <a:lstStyle/>
          <a:p>
            <a:pPr algn="just">
              <a:lnSpc>
                <a:spcPct val="115000"/>
              </a:lnSpc>
              <a:spcBef>
                <a:spcPts val="500"/>
              </a:spcBef>
              <a:spcAft>
                <a:spcPts val="1000"/>
              </a:spcAft>
            </a:pPr>
            <a:r>
              <a:rPr lang="it-IT" sz="1800">
                <a:effectLst/>
                <a:latin typeface="Calibri" panose="020F0502020204030204" pitchFamily="34" charset="0"/>
                <a:ea typeface="Yu Mincho" panose="02020400000000000000" pitchFamily="18" charset="-128"/>
                <a:cs typeface="Arial" panose="020B0604020202020204" pitchFamily="34" charset="0"/>
              </a:rPr>
              <a:t>Si persegue l’obiettivo di costituzione del Corpo di Polizia Locale dell’Ambito integrale della Valconca.</a:t>
            </a:r>
          </a:p>
          <a:p>
            <a:r>
              <a:rPr lang="it-IT" sz="1800">
                <a:effectLst/>
                <a:latin typeface="Calibri" panose="020F0502020204030204" pitchFamily="34" charset="0"/>
                <a:ea typeface="Yu Mincho" panose="02020400000000000000" pitchFamily="18" charset="-128"/>
                <a:cs typeface="Arial" panose="020B0604020202020204" pitchFamily="34" charset="0"/>
              </a:rPr>
              <a:t>È necessario, pertanto, razionalizzare gli uffici di specializzazione all’interno del corpo in particolare nel settore di polizia giudiziaria, infortunistica e di tutela dell’ambiente, creando un unico settore di “polizia giudiziaria” al fine di rendere più efficiente l’attività amministrativa. A questa azione deve aggiungersi anche l’ammodernamento della flotta dei veicoli di servizio con la rottamazione di due veicoli oramai vetusti e la loro sostituzione con nuovi automezzi operativi.  Deve considerarsi come strategica anche la necessaria formazione degli operatori, considerate le molteplici mutate normative, e dotarli altresì degli idonei dispositivi di difesa personale, per rendere così gli stessi operatori in grado di rispondere efficacemente, professionalmente ed in sicurezza a tutti gli scenari operativi.</a:t>
            </a:r>
            <a:endParaRPr lang="it-IT"/>
          </a:p>
        </p:txBody>
      </p:sp>
      <p:sp>
        <p:nvSpPr>
          <p:cNvPr id="4" name="Segnaposto numero diapositiva 3">
            <a:extLst>
              <a:ext uri="{FF2B5EF4-FFF2-40B4-BE49-F238E27FC236}">
                <a16:creationId xmlns:a16="http://schemas.microsoft.com/office/drawing/2014/main" id="{8C55F8D7-BF95-8EB3-017D-850934411D1D}"/>
              </a:ext>
            </a:extLst>
          </p:cNvPr>
          <p:cNvSpPr>
            <a:spLocks noGrp="1"/>
          </p:cNvSpPr>
          <p:nvPr>
            <p:ph type="sldNum" sz="quarter" idx="12"/>
          </p:nvPr>
        </p:nvSpPr>
        <p:spPr/>
        <p:txBody>
          <a:bodyPr/>
          <a:lstStyle/>
          <a:p>
            <a:pPr rtl="0"/>
            <a:fld id="{B5CEABB6-07DC-46E8-9B57-56EC44A396E5}" type="slidenum">
              <a:rPr lang="it-IT" smtClean="0"/>
              <a:pPr rtl="0"/>
              <a:t>34</a:t>
            </a:fld>
            <a:endParaRPr lang="it-IT"/>
          </a:p>
        </p:txBody>
      </p:sp>
    </p:spTree>
    <p:extLst>
      <p:ext uri="{BB962C8B-B14F-4D97-AF65-F5344CB8AC3E}">
        <p14:creationId xmlns:p14="http://schemas.microsoft.com/office/powerpoint/2010/main" val="33528071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3874A27-A2B1-6D4D-D055-6B75775E0492}"/>
              </a:ext>
            </a:extLst>
          </p:cNvPr>
          <p:cNvSpPr>
            <a:spLocks noGrp="1"/>
          </p:cNvSpPr>
          <p:nvPr>
            <p:ph type="title"/>
          </p:nvPr>
        </p:nvSpPr>
        <p:spPr/>
        <p:txBody>
          <a:bodyPr/>
          <a:lstStyle/>
          <a:p>
            <a:r>
              <a:rPr lang="it-IT"/>
              <a:t>La polizia locale /2</a:t>
            </a:r>
            <a:br>
              <a:rPr lang="it-IT"/>
            </a:br>
            <a:br>
              <a:rPr lang="it-IT"/>
            </a:br>
            <a:br>
              <a:rPr lang="it-IT"/>
            </a:br>
            <a:endParaRPr lang="it-IT"/>
          </a:p>
        </p:txBody>
      </p:sp>
      <p:sp>
        <p:nvSpPr>
          <p:cNvPr id="3" name="Segnaposto contenuto 2">
            <a:extLst>
              <a:ext uri="{FF2B5EF4-FFF2-40B4-BE49-F238E27FC236}">
                <a16:creationId xmlns:a16="http://schemas.microsoft.com/office/drawing/2014/main" id="{266514C4-9B2F-3F6A-84F0-0BE8FFF7B1B5}"/>
              </a:ext>
            </a:extLst>
          </p:cNvPr>
          <p:cNvSpPr>
            <a:spLocks noGrp="1"/>
          </p:cNvSpPr>
          <p:nvPr>
            <p:ph sz="half" idx="14"/>
          </p:nvPr>
        </p:nvSpPr>
        <p:spPr>
          <a:xfrm>
            <a:off x="4938712" y="1203159"/>
            <a:ext cx="6338888" cy="4765258"/>
          </a:xfrm>
        </p:spPr>
        <p:txBody>
          <a:bodyPr>
            <a:normAutofit/>
          </a:bodyPr>
          <a:lstStyle/>
          <a:p>
            <a:r>
              <a:rPr lang="it-IT" sz="2000">
                <a:effectLst/>
                <a:latin typeface="Calibri" panose="020F0502020204030204" pitchFamily="34" charset="0"/>
                <a:ea typeface="Yu Mincho" panose="02020400000000000000" pitchFamily="18" charset="-128"/>
                <a:cs typeface="Arial" panose="020B0604020202020204" pitchFamily="34" charset="0"/>
              </a:rPr>
              <a:t>La Polizia Locale riveste un ruolo cruciale nella garanzia della sicurezza e del benessere delle comunità. Il progetto che si vuole portare avanti è quello di istituzione della Polizia di Prossimità (</a:t>
            </a:r>
            <a:r>
              <a:rPr lang="it-IT" sz="2000" err="1">
                <a:effectLst/>
                <a:latin typeface="Calibri" panose="020F0502020204030204" pitchFamily="34" charset="0"/>
                <a:ea typeface="Yu Mincho" panose="02020400000000000000" pitchFamily="18" charset="-128"/>
                <a:cs typeface="Arial" panose="020B0604020202020204" pitchFamily="34" charset="0"/>
              </a:rPr>
              <a:t>PdP</a:t>
            </a:r>
            <a:r>
              <a:rPr lang="it-IT" sz="2000">
                <a:effectLst/>
                <a:latin typeface="Calibri" panose="020F0502020204030204" pitchFamily="34" charset="0"/>
                <a:ea typeface="Yu Mincho" panose="02020400000000000000" pitchFamily="18" charset="-128"/>
                <a:cs typeface="Arial" panose="020B0604020202020204" pitchFamily="34" charset="0"/>
              </a:rPr>
              <a:t>) nella Valconca rappresenta un’opportunità per migliorare il rapporto di prossimità tra Polizia locale e cittadini. Tuttavia, per realizzare con successo questo ambizioso obiettivo, è essenziale affrontare la questione delle risorse umane, ponendo un forte accento sulla necessità di ulteriori unità operative.</a:t>
            </a:r>
          </a:p>
          <a:p>
            <a:endParaRPr lang="it-IT"/>
          </a:p>
        </p:txBody>
      </p:sp>
      <p:sp>
        <p:nvSpPr>
          <p:cNvPr id="4" name="Segnaposto numero diapositiva 3">
            <a:extLst>
              <a:ext uri="{FF2B5EF4-FFF2-40B4-BE49-F238E27FC236}">
                <a16:creationId xmlns:a16="http://schemas.microsoft.com/office/drawing/2014/main" id="{20C7B570-C15C-7E80-C4BD-905E6C48CF89}"/>
              </a:ext>
            </a:extLst>
          </p:cNvPr>
          <p:cNvSpPr>
            <a:spLocks noGrp="1"/>
          </p:cNvSpPr>
          <p:nvPr>
            <p:ph type="sldNum" sz="quarter" idx="12"/>
          </p:nvPr>
        </p:nvSpPr>
        <p:spPr/>
        <p:txBody>
          <a:bodyPr/>
          <a:lstStyle/>
          <a:p>
            <a:pPr rtl="0"/>
            <a:fld id="{B5CEABB6-07DC-46E8-9B57-56EC44A396E5}" type="slidenum">
              <a:rPr lang="it-IT" smtClean="0"/>
              <a:pPr rtl="0"/>
              <a:t>35</a:t>
            </a:fld>
            <a:endParaRPr lang="it-IT"/>
          </a:p>
        </p:txBody>
      </p:sp>
    </p:spTree>
    <p:extLst>
      <p:ext uri="{BB962C8B-B14F-4D97-AF65-F5344CB8AC3E}">
        <p14:creationId xmlns:p14="http://schemas.microsoft.com/office/powerpoint/2010/main" val="26014148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7E8F209-E9B1-8EA3-DE65-32A5C77CD724}"/>
              </a:ext>
            </a:extLst>
          </p:cNvPr>
          <p:cNvSpPr>
            <a:spLocks noGrp="1"/>
          </p:cNvSpPr>
          <p:nvPr>
            <p:ph type="title"/>
          </p:nvPr>
        </p:nvSpPr>
        <p:spPr/>
        <p:txBody>
          <a:bodyPr/>
          <a:lstStyle/>
          <a:p>
            <a:r>
              <a:rPr lang="it-IT"/>
              <a:t>La polizia locale /3</a:t>
            </a:r>
            <a:br>
              <a:rPr lang="it-IT"/>
            </a:br>
            <a:br>
              <a:rPr lang="it-IT"/>
            </a:br>
            <a:br>
              <a:rPr lang="it-IT"/>
            </a:br>
            <a:endParaRPr lang="it-IT"/>
          </a:p>
        </p:txBody>
      </p:sp>
      <p:sp>
        <p:nvSpPr>
          <p:cNvPr id="3" name="Segnaposto contenuto 2">
            <a:extLst>
              <a:ext uri="{FF2B5EF4-FFF2-40B4-BE49-F238E27FC236}">
                <a16:creationId xmlns:a16="http://schemas.microsoft.com/office/drawing/2014/main" id="{ADD21CDE-EBA5-AE9C-021A-21AD98FC03F3}"/>
              </a:ext>
            </a:extLst>
          </p:cNvPr>
          <p:cNvSpPr>
            <a:spLocks noGrp="1"/>
          </p:cNvSpPr>
          <p:nvPr>
            <p:ph sz="half" idx="14"/>
          </p:nvPr>
        </p:nvSpPr>
        <p:spPr>
          <a:xfrm>
            <a:off x="4938712" y="1275347"/>
            <a:ext cx="6338888" cy="4693069"/>
          </a:xfrm>
        </p:spPr>
        <p:txBody>
          <a:bodyPr>
            <a:normAutofit fontScale="92500"/>
          </a:bodyPr>
          <a:lstStyle/>
          <a:p>
            <a:pPr marL="342900" lvl="0" indent="-342900" algn="just">
              <a:lnSpc>
                <a:spcPct val="115000"/>
              </a:lnSpc>
              <a:spcBef>
                <a:spcPts val="500"/>
              </a:spcBef>
              <a:spcAft>
                <a:spcPts val="1000"/>
              </a:spcAft>
              <a:buFont typeface="Wingdings" panose="05000000000000000000" pitchFamily="2" charset="2"/>
              <a:buChar char=""/>
            </a:pPr>
            <a:r>
              <a:rPr lang="it-IT" sz="1800">
                <a:effectLst/>
                <a:latin typeface="Calibri" panose="020F0502020204030204" pitchFamily="34" charset="0"/>
                <a:ea typeface="Yu Mincho" panose="02020400000000000000" pitchFamily="18" charset="-128"/>
                <a:cs typeface="Arial" panose="020B0604020202020204" pitchFamily="34" charset="0"/>
              </a:rPr>
              <a:t>L’importanza della Polizia di Prossimità, il vigile di quartiere</a:t>
            </a:r>
          </a:p>
          <a:p>
            <a:pPr algn="just">
              <a:lnSpc>
                <a:spcPct val="115000"/>
              </a:lnSpc>
              <a:spcBef>
                <a:spcPts val="500"/>
              </a:spcBef>
              <a:spcAft>
                <a:spcPts val="1000"/>
              </a:spcAft>
            </a:pPr>
            <a:r>
              <a:rPr lang="it-IT" sz="1800">
                <a:effectLst/>
                <a:latin typeface="Calibri" panose="020F0502020204030204" pitchFamily="34" charset="0"/>
                <a:ea typeface="Yu Mincho" panose="02020400000000000000" pitchFamily="18" charset="-128"/>
                <a:cs typeface="Arial" panose="020B0604020202020204" pitchFamily="34" charset="0"/>
              </a:rPr>
              <a:t>La Polizia di prossimità si basa sul principio fondamentale della vicinanza al cittadino, sulla capacità di ascoltare le sue esigenze e di rispondere in modo tempestivo e coeso. I </a:t>
            </a:r>
            <a:r>
              <a:rPr lang="it-IT" sz="1800" err="1">
                <a:effectLst/>
                <a:latin typeface="Calibri" panose="020F0502020204030204" pitchFamily="34" charset="0"/>
                <a:ea typeface="Yu Mincho" panose="02020400000000000000" pitchFamily="18" charset="-128"/>
                <a:cs typeface="Arial" panose="020B0604020202020204" pitchFamily="34" charset="0"/>
              </a:rPr>
              <a:t>PdP</a:t>
            </a:r>
            <a:r>
              <a:rPr lang="it-IT" sz="1800">
                <a:effectLst/>
                <a:latin typeface="Calibri" panose="020F0502020204030204" pitchFamily="34" charset="0"/>
                <a:ea typeface="Yu Mincho" panose="02020400000000000000" pitchFamily="18" charset="-128"/>
                <a:cs typeface="Arial" panose="020B0604020202020204" pitchFamily="34" charset="0"/>
              </a:rPr>
              <a:t>, situati in punti strategici come Morciano, Saludecio e Montescudo-Monte Colombo, non solo ampliano la presenza visibile delle Polizia locale, ma creano anche spazi di dialogo e collaborazione tra comunità e Polizia locale.</a:t>
            </a:r>
          </a:p>
          <a:p>
            <a:pPr algn="just">
              <a:lnSpc>
                <a:spcPct val="115000"/>
              </a:lnSpc>
              <a:spcBef>
                <a:spcPts val="500"/>
              </a:spcBef>
              <a:spcAft>
                <a:spcPts val="1000"/>
              </a:spcAft>
            </a:pPr>
            <a:r>
              <a:rPr lang="it-IT" sz="1800">
                <a:effectLst/>
                <a:latin typeface="Calibri" panose="020F0502020204030204" pitchFamily="34" charset="0"/>
                <a:ea typeface="Yu Mincho" panose="02020400000000000000" pitchFamily="18" charset="-128"/>
                <a:cs typeface="Arial" panose="020B0604020202020204" pitchFamily="34" charset="0"/>
              </a:rPr>
              <a:t>La locale presenza non è meramente simbolica, ma si traduce in una maggiore efficacia nel contrasto alla criminalità e nella promozione della legalità. La creazione di questi punti permette un servizio più attento e personalizzato, migliorando così la percezione di sicurezza da parte dei cittadini. Tuttavia, la buona volontà e le intenzioni positive non possono sostituire l'esigenza di risorse adeguate.</a:t>
            </a:r>
          </a:p>
          <a:p>
            <a:endParaRPr lang="it-IT"/>
          </a:p>
        </p:txBody>
      </p:sp>
      <p:sp>
        <p:nvSpPr>
          <p:cNvPr id="4" name="Segnaposto numero diapositiva 3">
            <a:extLst>
              <a:ext uri="{FF2B5EF4-FFF2-40B4-BE49-F238E27FC236}">
                <a16:creationId xmlns:a16="http://schemas.microsoft.com/office/drawing/2014/main" id="{61B7D090-640E-50D1-151B-CB562DFFD14B}"/>
              </a:ext>
            </a:extLst>
          </p:cNvPr>
          <p:cNvSpPr>
            <a:spLocks noGrp="1"/>
          </p:cNvSpPr>
          <p:nvPr>
            <p:ph type="sldNum" sz="quarter" idx="12"/>
          </p:nvPr>
        </p:nvSpPr>
        <p:spPr/>
        <p:txBody>
          <a:bodyPr/>
          <a:lstStyle/>
          <a:p>
            <a:pPr rtl="0"/>
            <a:fld id="{B5CEABB6-07DC-46E8-9B57-56EC44A396E5}" type="slidenum">
              <a:rPr lang="it-IT" smtClean="0"/>
              <a:pPr rtl="0"/>
              <a:t>36</a:t>
            </a:fld>
            <a:endParaRPr lang="it-IT"/>
          </a:p>
        </p:txBody>
      </p:sp>
    </p:spTree>
    <p:extLst>
      <p:ext uri="{BB962C8B-B14F-4D97-AF65-F5344CB8AC3E}">
        <p14:creationId xmlns:p14="http://schemas.microsoft.com/office/powerpoint/2010/main" val="11480456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5EA7265-5251-F891-22CB-DC4FA27AFA28}"/>
              </a:ext>
            </a:extLst>
          </p:cNvPr>
          <p:cNvSpPr>
            <a:spLocks noGrp="1"/>
          </p:cNvSpPr>
          <p:nvPr>
            <p:ph type="title"/>
          </p:nvPr>
        </p:nvSpPr>
        <p:spPr>
          <a:xfrm>
            <a:off x="4933950" y="429461"/>
            <a:ext cx="6343650" cy="2668463"/>
          </a:xfrm>
        </p:spPr>
        <p:txBody>
          <a:bodyPr/>
          <a:lstStyle/>
          <a:p>
            <a:r>
              <a:rPr lang="it-IT"/>
              <a:t>La polizia locale /4</a:t>
            </a:r>
            <a:br>
              <a:rPr lang="it-IT"/>
            </a:br>
            <a:br>
              <a:rPr lang="it-IT"/>
            </a:br>
            <a:br>
              <a:rPr lang="it-IT"/>
            </a:br>
            <a:endParaRPr lang="it-IT"/>
          </a:p>
        </p:txBody>
      </p:sp>
      <p:sp>
        <p:nvSpPr>
          <p:cNvPr id="3" name="Segnaposto contenuto 2">
            <a:extLst>
              <a:ext uri="{FF2B5EF4-FFF2-40B4-BE49-F238E27FC236}">
                <a16:creationId xmlns:a16="http://schemas.microsoft.com/office/drawing/2014/main" id="{123765DD-D26F-3480-3220-66297C8B3EA3}"/>
              </a:ext>
            </a:extLst>
          </p:cNvPr>
          <p:cNvSpPr>
            <a:spLocks noGrp="1"/>
          </p:cNvSpPr>
          <p:nvPr>
            <p:ph sz="half" idx="14"/>
          </p:nvPr>
        </p:nvSpPr>
        <p:spPr>
          <a:xfrm>
            <a:off x="4938712" y="1299411"/>
            <a:ext cx="6338888" cy="4669005"/>
          </a:xfrm>
        </p:spPr>
        <p:txBody>
          <a:bodyPr>
            <a:normAutofit fontScale="92500"/>
          </a:bodyPr>
          <a:lstStyle/>
          <a:p>
            <a:pPr marL="342900" lvl="0" indent="-342900" algn="just">
              <a:lnSpc>
                <a:spcPct val="115000"/>
              </a:lnSpc>
              <a:spcBef>
                <a:spcPts val="500"/>
              </a:spcBef>
              <a:spcAft>
                <a:spcPts val="1000"/>
              </a:spcAft>
              <a:buFont typeface="Wingdings" panose="05000000000000000000" pitchFamily="2" charset="2"/>
              <a:buChar char=""/>
            </a:pPr>
            <a:r>
              <a:rPr lang="it-IT">
                <a:effectLst/>
                <a:latin typeface="Calibri" panose="020F0502020204030204" pitchFamily="34" charset="0"/>
                <a:ea typeface="Yu Mincho" panose="02020400000000000000" pitchFamily="18" charset="-128"/>
                <a:cs typeface="Arial" panose="020B0604020202020204" pitchFamily="34" charset="0"/>
              </a:rPr>
              <a:t>Necessità di Ulteriore Personale</a:t>
            </a:r>
          </a:p>
          <a:p>
            <a:pPr algn="just">
              <a:lnSpc>
                <a:spcPct val="115000"/>
              </a:lnSpc>
              <a:spcBef>
                <a:spcPts val="500"/>
              </a:spcBef>
              <a:spcAft>
                <a:spcPts val="1000"/>
              </a:spcAft>
            </a:pPr>
            <a:r>
              <a:rPr lang="it-IT">
                <a:effectLst/>
                <a:latin typeface="Calibri" panose="020F0502020204030204" pitchFamily="34" charset="0"/>
                <a:ea typeface="Yu Mincho" panose="02020400000000000000" pitchFamily="18" charset="-128"/>
                <a:cs typeface="Arial" panose="020B0604020202020204" pitchFamily="34" charset="0"/>
              </a:rPr>
              <a:t>L'attuale dotazione organica è insufficiente per rispondere alle elevate aspettative e alle reali esigenze del territorio. La proposta di integrare ulteriori tre unità è non solo giustificata, ma necessaria. È imperativo considerare che, secondo il Documento Unico di Programmazione (DUP) per il 2024, già è prevista una nuova unità la cui assunzione può essere definita entro l’anno disponendo della capacità assunzionale necessaria, ma questo non è sufficiente per affrontare le sfide quotidiane.</a:t>
            </a:r>
          </a:p>
          <a:p>
            <a:endParaRPr lang="it-IT"/>
          </a:p>
        </p:txBody>
      </p:sp>
      <p:sp>
        <p:nvSpPr>
          <p:cNvPr id="4" name="Segnaposto numero diapositiva 3">
            <a:extLst>
              <a:ext uri="{FF2B5EF4-FFF2-40B4-BE49-F238E27FC236}">
                <a16:creationId xmlns:a16="http://schemas.microsoft.com/office/drawing/2014/main" id="{49FB1A4E-1270-C64E-F4AA-5223FBD6D623}"/>
              </a:ext>
            </a:extLst>
          </p:cNvPr>
          <p:cNvSpPr>
            <a:spLocks noGrp="1"/>
          </p:cNvSpPr>
          <p:nvPr>
            <p:ph type="sldNum" sz="quarter" idx="12"/>
          </p:nvPr>
        </p:nvSpPr>
        <p:spPr/>
        <p:txBody>
          <a:bodyPr/>
          <a:lstStyle/>
          <a:p>
            <a:pPr rtl="0"/>
            <a:fld id="{B5CEABB6-07DC-46E8-9B57-56EC44A396E5}" type="slidenum">
              <a:rPr lang="it-IT" smtClean="0"/>
              <a:pPr rtl="0"/>
              <a:t>37</a:t>
            </a:fld>
            <a:endParaRPr lang="it-IT"/>
          </a:p>
        </p:txBody>
      </p:sp>
    </p:spTree>
    <p:extLst>
      <p:ext uri="{BB962C8B-B14F-4D97-AF65-F5344CB8AC3E}">
        <p14:creationId xmlns:p14="http://schemas.microsoft.com/office/powerpoint/2010/main" val="19933705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C8CB572-4025-3A63-A623-D4D83438FE10}"/>
              </a:ext>
            </a:extLst>
          </p:cNvPr>
          <p:cNvSpPr>
            <a:spLocks noGrp="1"/>
          </p:cNvSpPr>
          <p:nvPr>
            <p:ph type="title"/>
          </p:nvPr>
        </p:nvSpPr>
        <p:spPr/>
        <p:txBody>
          <a:bodyPr/>
          <a:lstStyle/>
          <a:p>
            <a:r>
              <a:rPr lang="it-IT"/>
              <a:t>La polizia locale /5</a:t>
            </a:r>
            <a:br>
              <a:rPr lang="it-IT"/>
            </a:br>
            <a:br>
              <a:rPr lang="it-IT"/>
            </a:br>
            <a:br>
              <a:rPr lang="it-IT"/>
            </a:br>
            <a:endParaRPr lang="it-IT"/>
          </a:p>
        </p:txBody>
      </p:sp>
      <p:sp>
        <p:nvSpPr>
          <p:cNvPr id="3" name="Segnaposto contenuto 2">
            <a:extLst>
              <a:ext uri="{FF2B5EF4-FFF2-40B4-BE49-F238E27FC236}">
                <a16:creationId xmlns:a16="http://schemas.microsoft.com/office/drawing/2014/main" id="{EDC0CE89-3A47-6DBE-ABD8-09AFBB9A0FF8}"/>
              </a:ext>
            </a:extLst>
          </p:cNvPr>
          <p:cNvSpPr>
            <a:spLocks noGrp="1"/>
          </p:cNvSpPr>
          <p:nvPr>
            <p:ph sz="half" idx="14"/>
          </p:nvPr>
        </p:nvSpPr>
        <p:spPr>
          <a:xfrm>
            <a:off x="4938712" y="1239253"/>
            <a:ext cx="6338888" cy="4729163"/>
          </a:xfrm>
        </p:spPr>
        <p:txBody>
          <a:bodyPr>
            <a:normAutofit lnSpcReduction="10000"/>
          </a:bodyPr>
          <a:lstStyle/>
          <a:p>
            <a:r>
              <a:rPr lang="it-IT" sz="1800">
                <a:effectLst/>
                <a:latin typeface="Calibri" panose="020F0502020204030204" pitchFamily="34" charset="0"/>
                <a:ea typeface="Yu Mincho" panose="02020400000000000000" pitchFamily="18" charset="-128"/>
                <a:cs typeface="Arial" panose="020B0604020202020204" pitchFamily="34" charset="0"/>
              </a:rPr>
              <a:t>Il progetto per il 2025 prevede l'assunzione di due ulteriori unità di personale a tempo determinato, cosa questa che non incide sulla capacità assunzionale, ma questa soluzione, sebbene utile, può risultare limitata e temporanea. Infatti, il superamento dei sub ambiti, così come precisato dalla relazione tecnica predisposta dal comandante, crea la possibilità di recuperare unità operative da allocare sul territorio, ma ci si deve muovere con lungimiranza, assumendo una strategia a lungo termine che miri a un consolidamento delle risorse. In questa ottica appare importante proporre alle tre unità di polizia locale di categoria C oggi assunte a tempo parziale, circa l’88%, la trasformazione del contratto a tempo pieno.</a:t>
            </a:r>
            <a:endParaRPr lang="it-IT"/>
          </a:p>
        </p:txBody>
      </p:sp>
      <p:sp>
        <p:nvSpPr>
          <p:cNvPr id="4" name="Segnaposto numero diapositiva 3">
            <a:extLst>
              <a:ext uri="{FF2B5EF4-FFF2-40B4-BE49-F238E27FC236}">
                <a16:creationId xmlns:a16="http://schemas.microsoft.com/office/drawing/2014/main" id="{A98A046B-3684-5C77-7315-314CD01848A9}"/>
              </a:ext>
            </a:extLst>
          </p:cNvPr>
          <p:cNvSpPr>
            <a:spLocks noGrp="1"/>
          </p:cNvSpPr>
          <p:nvPr>
            <p:ph type="sldNum" sz="quarter" idx="12"/>
          </p:nvPr>
        </p:nvSpPr>
        <p:spPr/>
        <p:txBody>
          <a:bodyPr/>
          <a:lstStyle/>
          <a:p>
            <a:pPr rtl="0"/>
            <a:fld id="{B5CEABB6-07DC-46E8-9B57-56EC44A396E5}" type="slidenum">
              <a:rPr lang="it-IT" smtClean="0"/>
              <a:pPr rtl="0"/>
              <a:t>38</a:t>
            </a:fld>
            <a:endParaRPr lang="it-IT"/>
          </a:p>
        </p:txBody>
      </p:sp>
    </p:spTree>
    <p:extLst>
      <p:ext uri="{BB962C8B-B14F-4D97-AF65-F5344CB8AC3E}">
        <p14:creationId xmlns:p14="http://schemas.microsoft.com/office/powerpoint/2010/main" val="6162846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FBA7C8A-BD79-DB47-CEF3-AE437579F00B}"/>
              </a:ext>
            </a:extLst>
          </p:cNvPr>
          <p:cNvSpPr>
            <a:spLocks noGrp="1"/>
          </p:cNvSpPr>
          <p:nvPr>
            <p:ph type="title"/>
          </p:nvPr>
        </p:nvSpPr>
        <p:spPr/>
        <p:txBody>
          <a:bodyPr/>
          <a:lstStyle/>
          <a:p>
            <a:r>
              <a:rPr lang="it-IT"/>
              <a:t>La polizia locale /6</a:t>
            </a:r>
            <a:br>
              <a:rPr lang="it-IT"/>
            </a:br>
            <a:br>
              <a:rPr lang="it-IT"/>
            </a:br>
            <a:br>
              <a:rPr lang="it-IT"/>
            </a:br>
            <a:endParaRPr lang="it-IT"/>
          </a:p>
        </p:txBody>
      </p:sp>
      <p:sp>
        <p:nvSpPr>
          <p:cNvPr id="3" name="Segnaposto contenuto 2">
            <a:extLst>
              <a:ext uri="{FF2B5EF4-FFF2-40B4-BE49-F238E27FC236}">
                <a16:creationId xmlns:a16="http://schemas.microsoft.com/office/drawing/2014/main" id="{05ACDFA8-B666-4068-BB4F-D0985CB4D06D}"/>
              </a:ext>
            </a:extLst>
          </p:cNvPr>
          <p:cNvSpPr>
            <a:spLocks noGrp="1"/>
          </p:cNvSpPr>
          <p:nvPr>
            <p:ph sz="half" idx="14"/>
          </p:nvPr>
        </p:nvSpPr>
        <p:spPr>
          <a:xfrm>
            <a:off x="4938712" y="1251285"/>
            <a:ext cx="6338888" cy="4717132"/>
          </a:xfrm>
        </p:spPr>
        <p:txBody>
          <a:bodyPr>
            <a:normAutofit fontScale="85000" lnSpcReduction="10000"/>
          </a:bodyPr>
          <a:lstStyle/>
          <a:p>
            <a:pPr marL="342900" lvl="0" indent="-342900" algn="just">
              <a:lnSpc>
                <a:spcPct val="115000"/>
              </a:lnSpc>
              <a:spcBef>
                <a:spcPts val="500"/>
              </a:spcBef>
              <a:spcAft>
                <a:spcPts val="1000"/>
              </a:spcAft>
              <a:buFont typeface="Wingdings" panose="05000000000000000000" pitchFamily="2" charset="2"/>
              <a:buChar char=""/>
            </a:pPr>
            <a:r>
              <a:rPr lang="it-IT" sz="1800">
                <a:effectLst/>
                <a:latin typeface="Calibri" panose="020F0502020204030204" pitchFamily="34" charset="0"/>
                <a:ea typeface="Yu Mincho" panose="02020400000000000000" pitchFamily="18" charset="-128"/>
                <a:cs typeface="Arial" panose="020B0604020202020204" pitchFamily="34" charset="0"/>
              </a:rPr>
              <a:t>Le priorità quindi sono:</a:t>
            </a:r>
          </a:p>
          <a:p>
            <a:pPr algn="just">
              <a:lnSpc>
                <a:spcPct val="115000"/>
              </a:lnSpc>
              <a:spcBef>
                <a:spcPts val="500"/>
              </a:spcBef>
              <a:spcAft>
                <a:spcPts val="1000"/>
              </a:spcAft>
            </a:pPr>
            <a:r>
              <a:rPr lang="it-IT" sz="1800" b="1">
                <a:effectLst/>
                <a:highlight>
                  <a:srgbClr val="FFFF00"/>
                </a:highlight>
                <a:latin typeface="Calibri" panose="020F0502020204030204" pitchFamily="34" charset="0"/>
                <a:ea typeface="Yu Mincho" panose="02020400000000000000" pitchFamily="18" charset="-128"/>
                <a:cs typeface="Arial" panose="020B0604020202020204" pitchFamily="34" charset="0"/>
              </a:rPr>
              <a:t>1. **Priorità alle Assunzioni**: È fondamentale che le assunzioni di nuovo personale diventino una priorità assoluta fornendo, ciascuno nell’ambito delle proprie disponibilità, la capacità assunzionale necessaria, in modo da garantire una copertura adeguata sul territorio.</a:t>
            </a:r>
          </a:p>
          <a:p>
            <a:pPr algn="just">
              <a:lnSpc>
                <a:spcPct val="115000"/>
              </a:lnSpc>
              <a:spcBef>
                <a:spcPts val="500"/>
              </a:spcBef>
              <a:spcAft>
                <a:spcPts val="1000"/>
              </a:spcAft>
            </a:pPr>
            <a:r>
              <a:rPr lang="it-IT" sz="1800" b="1">
                <a:effectLst/>
                <a:highlight>
                  <a:srgbClr val="FFFF00"/>
                </a:highlight>
                <a:latin typeface="Calibri" panose="020F0502020204030204" pitchFamily="34" charset="0"/>
                <a:ea typeface="Yu Mincho" panose="02020400000000000000" pitchFamily="18" charset="-128"/>
                <a:cs typeface="Arial" panose="020B0604020202020204" pitchFamily="34" charset="0"/>
              </a:rPr>
              <a:t>2. **Investimenti Strutturali**: L'allestimento della </a:t>
            </a:r>
            <a:r>
              <a:rPr lang="it-IT" sz="1800" b="1" err="1">
                <a:effectLst/>
                <a:highlight>
                  <a:srgbClr val="FFFF00"/>
                </a:highlight>
                <a:latin typeface="Calibri" panose="020F0502020204030204" pitchFamily="34" charset="0"/>
                <a:ea typeface="Yu Mincho" panose="02020400000000000000" pitchFamily="18" charset="-128"/>
                <a:cs typeface="Arial" panose="020B0604020202020204" pitchFamily="34" charset="0"/>
              </a:rPr>
              <a:t>PdP</a:t>
            </a:r>
            <a:r>
              <a:rPr lang="it-IT" sz="1800" b="1">
                <a:effectLst/>
                <a:highlight>
                  <a:srgbClr val="FFFF00"/>
                </a:highlight>
                <a:latin typeface="Calibri" panose="020F0502020204030204" pitchFamily="34" charset="0"/>
                <a:ea typeface="Yu Mincho" panose="02020400000000000000" pitchFamily="18" charset="-128"/>
                <a:cs typeface="Arial" panose="020B0604020202020204" pitchFamily="34" charset="0"/>
              </a:rPr>
              <a:t> necessita di spazi adeguati e risorse per il loro funzionamento. Investire in strutture ma anche in formazione continua per il personale è essenziale.</a:t>
            </a:r>
          </a:p>
          <a:p>
            <a:pPr algn="just">
              <a:lnSpc>
                <a:spcPct val="115000"/>
              </a:lnSpc>
              <a:spcBef>
                <a:spcPts val="500"/>
              </a:spcBef>
              <a:spcAft>
                <a:spcPts val="1000"/>
              </a:spcAft>
            </a:pPr>
            <a:r>
              <a:rPr lang="it-IT" sz="1800" b="1">
                <a:effectLst/>
                <a:highlight>
                  <a:srgbClr val="FFFF00"/>
                </a:highlight>
                <a:latin typeface="Calibri" panose="020F0502020204030204" pitchFamily="34" charset="0"/>
                <a:ea typeface="Yu Mincho" panose="02020400000000000000" pitchFamily="18" charset="-128"/>
                <a:cs typeface="Arial" panose="020B0604020202020204" pitchFamily="34" charset="0"/>
              </a:rPr>
              <a:t>3. **Collaborazione con la Comunità**: Promuovere incontri e iniziative che coinvolgano i cittadini nel progetto della Polizia di prossimità sarà fondamentale per costruire una rete di collaborazione e fiducia.</a:t>
            </a:r>
          </a:p>
          <a:p>
            <a:pPr algn="just">
              <a:lnSpc>
                <a:spcPct val="115000"/>
              </a:lnSpc>
              <a:spcBef>
                <a:spcPts val="500"/>
              </a:spcBef>
              <a:spcAft>
                <a:spcPts val="1000"/>
              </a:spcAft>
            </a:pPr>
            <a:r>
              <a:rPr lang="it-IT" sz="1800" b="1">
                <a:effectLst/>
                <a:highlight>
                  <a:srgbClr val="FFFF00"/>
                </a:highlight>
                <a:latin typeface="Calibri" panose="020F0502020204030204" pitchFamily="34" charset="0"/>
                <a:ea typeface="Yu Mincho" panose="02020400000000000000" pitchFamily="18" charset="-128"/>
                <a:cs typeface="Arial" panose="020B0604020202020204" pitchFamily="34" charset="0"/>
              </a:rPr>
              <a:t>4. **Monitoraggio e Revisione**: Periodicamente, sarà necessario monitorare i progressi e le difficoltà riscontrate da questi Punti di Presenza per apportare correzioni e miglioramenti tempestivi.</a:t>
            </a:r>
          </a:p>
          <a:p>
            <a:endParaRPr lang="it-IT"/>
          </a:p>
        </p:txBody>
      </p:sp>
      <p:sp>
        <p:nvSpPr>
          <p:cNvPr id="4" name="Segnaposto numero diapositiva 3">
            <a:extLst>
              <a:ext uri="{FF2B5EF4-FFF2-40B4-BE49-F238E27FC236}">
                <a16:creationId xmlns:a16="http://schemas.microsoft.com/office/drawing/2014/main" id="{B13ADF8F-ADD9-C1A0-3F05-17DE6418174F}"/>
              </a:ext>
            </a:extLst>
          </p:cNvPr>
          <p:cNvSpPr>
            <a:spLocks noGrp="1"/>
          </p:cNvSpPr>
          <p:nvPr>
            <p:ph type="sldNum" sz="quarter" idx="12"/>
          </p:nvPr>
        </p:nvSpPr>
        <p:spPr/>
        <p:txBody>
          <a:bodyPr/>
          <a:lstStyle/>
          <a:p>
            <a:pPr rtl="0"/>
            <a:fld id="{B5CEABB6-07DC-46E8-9B57-56EC44A396E5}" type="slidenum">
              <a:rPr lang="it-IT" smtClean="0"/>
              <a:pPr rtl="0"/>
              <a:t>39</a:t>
            </a:fld>
            <a:endParaRPr lang="it-IT"/>
          </a:p>
        </p:txBody>
      </p:sp>
    </p:spTree>
    <p:extLst>
      <p:ext uri="{BB962C8B-B14F-4D97-AF65-F5344CB8AC3E}">
        <p14:creationId xmlns:p14="http://schemas.microsoft.com/office/powerpoint/2010/main" val="2882267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29DE7F2-E890-4744-88DD-A75F5E300513}"/>
              </a:ext>
            </a:extLst>
          </p:cNvPr>
          <p:cNvSpPr>
            <a:spLocks noGrp="1"/>
          </p:cNvSpPr>
          <p:nvPr>
            <p:ph type="ctrTitle"/>
          </p:nvPr>
        </p:nvSpPr>
        <p:spPr>
          <a:xfrm>
            <a:off x="4833694" y="660358"/>
            <a:ext cx="6594768" cy="5537284"/>
          </a:xfrm>
        </p:spPr>
        <p:txBody>
          <a:bodyPr rtlCol="0">
            <a:normAutofit/>
          </a:bodyPr>
          <a:lstStyle>
            <a:defPPr>
              <a:defRPr lang="it-IT"/>
            </a:defPPr>
          </a:lstStyle>
          <a:p>
            <a:pPr rtl="0"/>
            <a:r>
              <a:rPr lang="it-IT"/>
              <a:t>La potenza della comunicazione</a:t>
            </a:r>
          </a:p>
        </p:txBody>
      </p:sp>
      <p:pic>
        <p:nvPicPr>
          <p:cNvPr id="34" name="Segnaposto immagine 33" descr="Vista aerea di un'intersezione stradale al neon">
            <a:extLst>
              <a:ext uri="{FF2B5EF4-FFF2-40B4-BE49-F238E27FC236}">
                <a16:creationId xmlns:a16="http://schemas.microsoft.com/office/drawing/2014/main" id="{9289CE93-EC50-55DB-CFE0-1266AEC87B19}"/>
              </a:ext>
            </a:extLst>
          </p:cNvPr>
          <p:cNvPicPr>
            <a:picLocks noGrp="1" noChangeAspect="1"/>
          </p:cNvPicPr>
          <p:nvPr>
            <p:ph type="pic" sz="quarter" idx="13"/>
          </p:nvPr>
        </p:nvPicPr>
        <p:blipFill>
          <a:blip r:embed="rId3"/>
          <a:srcRect l="24936" r="24936"/>
          <a:stretch/>
        </p:blipFill>
        <p:spPr>
          <a:xfrm rot="10800000">
            <a:off x="1" y="761322"/>
            <a:ext cx="4076118" cy="6096678"/>
          </a:xfrm>
        </p:spPr>
      </p:pic>
      <p:sp>
        <p:nvSpPr>
          <p:cNvPr id="31" name="Ovale 30">
            <a:extLst>
              <a:ext uri="{FF2B5EF4-FFF2-40B4-BE49-F238E27FC236}">
                <a16:creationId xmlns:a16="http://schemas.microsoft.com/office/drawing/2014/main" id="{F466A906-2869-BB36-138E-D45F62E92210}"/>
              </a:ext>
              <a:ext uri="{C183D7F6-B498-43B3-948B-1728B52AA6E4}">
                <adec:decorative xmlns:adec="http://schemas.microsoft.com/office/drawing/2017/decorative" val="1"/>
              </a:ext>
            </a:extLst>
          </p:cNvPr>
          <p:cNvSpPr/>
          <p:nvPr/>
        </p:nvSpPr>
        <p:spPr>
          <a:xfrm>
            <a:off x="3903349" y="4646277"/>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cxnSp>
        <p:nvCxnSpPr>
          <p:cNvPr id="32" name="Connettore diritto 31">
            <a:extLst>
              <a:ext uri="{FF2B5EF4-FFF2-40B4-BE49-F238E27FC236}">
                <a16:creationId xmlns:a16="http://schemas.microsoft.com/office/drawing/2014/main" id="{06186C3A-548E-AD87-3029-964123530768}"/>
              </a:ext>
              <a:ext uri="{C183D7F6-B498-43B3-948B-1728B52AA6E4}">
                <adec:decorative xmlns:adec="http://schemas.microsoft.com/office/drawing/2017/decorative" val="1"/>
              </a:ext>
            </a:extLst>
          </p:cNvPr>
          <p:cNvCxnSpPr>
            <a:cxnSpLocks/>
          </p:cNvCxnSpPr>
          <p:nvPr/>
        </p:nvCxnSpPr>
        <p:spPr>
          <a:xfrm>
            <a:off x="-97971" y="660400"/>
            <a:ext cx="4160955" cy="4149155"/>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Segnaposto contenuto 4">
            <a:extLst>
              <a:ext uri="{FF2B5EF4-FFF2-40B4-BE49-F238E27FC236}">
                <a16:creationId xmlns:a16="http://schemas.microsoft.com/office/drawing/2014/main" id="{0FC929C4-F654-DCE6-2F03-1F20FC6A63CC}"/>
              </a:ext>
            </a:extLst>
          </p:cNvPr>
          <p:cNvPicPr>
            <a:picLocks noChangeAspect="1"/>
          </p:cNvPicPr>
          <p:nvPr/>
        </p:nvPicPr>
        <p:blipFill>
          <a:blip r:embed="rId4"/>
          <a:stretch>
            <a:fillRect/>
          </a:stretch>
        </p:blipFill>
        <p:spPr>
          <a:xfrm>
            <a:off x="4125018" y="889348"/>
            <a:ext cx="8030158" cy="5098093"/>
          </a:xfrm>
          <a:prstGeom prst="rect">
            <a:avLst/>
          </a:prstGeom>
        </p:spPr>
      </p:pic>
    </p:spTree>
    <p:extLst>
      <p:ext uri="{BB962C8B-B14F-4D97-AF65-F5344CB8AC3E}">
        <p14:creationId xmlns:p14="http://schemas.microsoft.com/office/powerpoint/2010/main" val="7077891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B454489-62D8-B453-8901-51522B59B96B}"/>
              </a:ext>
            </a:extLst>
          </p:cNvPr>
          <p:cNvSpPr>
            <a:spLocks noGrp="1"/>
          </p:cNvSpPr>
          <p:nvPr>
            <p:ph type="title"/>
          </p:nvPr>
        </p:nvSpPr>
        <p:spPr/>
        <p:txBody>
          <a:bodyPr/>
          <a:lstStyle/>
          <a:p>
            <a:r>
              <a:rPr lang="it-IT"/>
              <a:t>LA CUC</a:t>
            </a:r>
            <a:br>
              <a:rPr lang="it-IT"/>
            </a:br>
            <a:br>
              <a:rPr lang="it-IT"/>
            </a:br>
            <a:br>
              <a:rPr lang="it-IT"/>
            </a:br>
            <a:endParaRPr lang="it-IT"/>
          </a:p>
        </p:txBody>
      </p:sp>
      <p:sp>
        <p:nvSpPr>
          <p:cNvPr id="3" name="Segnaposto contenuto 2">
            <a:extLst>
              <a:ext uri="{FF2B5EF4-FFF2-40B4-BE49-F238E27FC236}">
                <a16:creationId xmlns:a16="http://schemas.microsoft.com/office/drawing/2014/main" id="{0C1F9CE3-FE39-007F-B68E-2DC2FE2BF56E}"/>
              </a:ext>
            </a:extLst>
          </p:cNvPr>
          <p:cNvSpPr>
            <a:spLocks noGrp="1"/>
          </p:cNvSpPr>
          <p:nvPr>
            <p:ph sz="half" idx="14"/>
          </p:nvPr>
        </p:nvSpPr>
        <p:spPr>
          <a:xfrm>
            <a:off x="4938712" y="1167063"/>
            <a:ext cx="6338888" cy="4801353"/>
          </a:xfrm>
        </p:spPr>
        <p:txBody>
          <a:bodyPr>
            <a:normAutofit fontScale="92500"/>
          </a:bodyPr>
          <a:lstStyle/>
          <a:p>
            <a:pPr algn="just">
              <a:lnSpc>
                <a:spcPct val="115000"/>
              </a:lnSpc>
              <a:spcBef>
                <a:spcPts val="500"/>
              </a:spcBef>
              <a:spcAft>
                <a:spcPts val="1000"/>
              </a:spcAft>
            </a:pPr>
            <a:r>
              <a:rPr lang="it-IT" sz="1800">
                <a:effectLst/>
                <a:latin typeface="Calibri" panose="020F0502020204030204" pitchFamily="34" charset="0"/>
                <a:ea typeface="Yu Mincho" panose="02020400000000000000" pitchFamily="18" charset="-128"/>
                <a:cs typeface="Arial" panose="020B0604020202020204" pitchFamily="34" charset="0"/>
              </a:rPr>
              <a:t>La CUC Valconca è operativa ed è competente per l’acquisto e la fornitura di lavoro, servizio e fornitura, concessione, sotto e sopra soglia comunitaria, richiesta dai Comuni committenti. La stessa è operativa dall’1/1/2015 per i servizi e le forniture, dall’1/11/2015 opera anche per i lavori.</a:t>
            </a:r>
          </a:p>
          <a:p>
            <a:pPr algn="just">
              <a:lnSpc>
                <a:spcPct val="115000"/>
              </a:lnSpc>
              <a:spcBef>
                <a:spcPts val="500"/>
              </a:spcBef>
              <a:spcAft>
                <a:spcPts val="1000"/>
              </a:spcAft>
            </a:pPr>
            <a:r>
              <a:rPr lang="it-IT" sz="1800">
                <a:effectLst/>
                <a:latin typeface="Calibri" panose="020F0502020204030204" pitchFamily="34" charset="0"/>
                <a:ea typeface="Yu Mincho" panose="02020400000000000000" pitchFamily="18" charset="-128"/>
                <a:cs typeface="Arial" panose="020B0604020202020204" pitchFamily="34" charset="0"/>
              </a:rPr>
              <a:t>Dal 1/1/2018, la Centrale Unica di Committenza dell’Unione della Valconca opera, ai sensi dell’art. 58 del </a:t>
            </a:r>
            <a:r>
              <a:rPr lang="it-IT" sz="1800" err="1">
                <a:effectLst/>
                <a:latin typeface="Calibri" panose="020F0502020204030204" pitchFamily="34" charset="0"/>
                <a:ea typeface="Yu Mincho" panose="02020400000000000000" pitchFamily="18" charset="-128"/>
                <a:cs typeface="Arial" panose="020B0604020202020204" pitchFamily="34" charset="0"/>
              </a:rPr>
              <a:t>D.Lgs.</a:t>
            </a:r>
            <a:r>
              <a:rPr lang="it-IT" sz="1800">
                <a:effectLst/>
                <a:latin typeface="Calibri" panose="020F0502020204030204" pitchFamily="34" charset="0"/>
                <a:ea typeface="Yu Mincho" panose="02020400000000000000" pitchFamily="18" charset="-128"/>
                <a:cs typeface="Arial" panose="020B0604020202020204" pitchFamily="34" charset="0"/>
              </a:rPr>
              <a:t> 50/2016, per mezzo di procedure di gara telematiche, divenendo così la prima CUC interamente telematica della Provincia di Rimini.</a:t>
            </a:r>
          </a:p>
          <a:p>
            <a:pPr algn="just">
              <a:lnSpc>
                <a:spcPct val="115000"/>
              </a:lnSpc>
              <a:spcBef>
                <a:spcPts val="500"/>
              </a:spcBef>
              <a:spcAft>
                <a:spcPts val="1000"/>
              </a:spcAft>
            </a:pPr>
            <a:r>
              <a:rPr lang="it-IT" sz="1800">
                <a:effectLst/>
                <a:latin typeface="Calibri" panose="020F0502020204030204" pitchFamily="34" charset="0"/>
                <a:ea typeface="Yu Mincho" panose="02020400000000000000" pitchFamily="18" charset="-128"/>
                <a:cs typeface="Arial" panose="020B0604020202020204" pitchFamily="34" charset="0"/>
              </a:rPr>
              <a:t>Dal 1/7/2023 la CUC Valconca è stazione appaltante qualificata ai sensi dell'art.63 del D.Lgs.36/2023, in prima fascia sia per i lavori (L1) che per i servizi e le forniture (SF1).</a:t>
            </a:r>
          </a:p>
          <a:p>
            <a:pPr algn="just">
              <a:lnSpc>
                <a:spcPct val="115000"/>
              </a:lnSpc>
              <a:spcBef>
                <a:spcPts val="500"/>
              </a:spcBef>
              <a:spcAft>
                <a:spcPts val="1000"/>
              </a:spcAft>
            </a:pPr>
            <a:r>
              <a:rPr lang="it-IT" sz="1800">
                <a:latin typeface="Calibri" panose="020F0502020204030204" pitchFamily="34" charset="0"/>
                <a:ea typeface="Yu Mincho" panose="02020400000000000000" pitchFamily="18" charset="-128"/>
                <a:cs typeface="Arial" panose="020B0604020202020204" pitchFamily="34" charset="0"/>
              </a:rPr>
              <a:t>E’ necessario procedere con l’approvazione della nuova convenzione.</a:t>
            </a:r>
            <a:endParaRPr lang="it-IT" sz="1800">
              <a:effectLst/>
              <a:latin typeface="Calibri" panose="020F0502020204030204" pitchFamily="34" charset="0"/>
              <a:ea typeface="Yu Mincho" panose="02020400000000000000" pitchFamily="18" charset="-128"/>
              <a:cs typeface="Arial" panose="020B0604020202020204" pitchFamily="34" charset="0"/>
            </a:endParaRPr>
          </a:p>
          <a:p>
            <a:endParaRPr lang="it-IT"/>
          </a:p>
        </p:txBody>
      </p:sp>
      <p:sp>
        <p:nvSpPr>
          <p:cNvPr id="4" name="Segnaposto numero diapositiva 3">
            <a:extLst>
              <a:ext uri="{FF2B5EF4-FFF2-40B4-BE49-F238E27FC236}">
                <a16:creationId xmlns:a16="http://schemas.microsoft.com/office/drawing/2014/main" id="{A22F7B7D-8AF0-5796-7D6F-985808180AC7}"/>
              </a:ext>
            </a:extLst>
          </p:cNvPr>
          <p:cNvSpPr>
            <a:spLocks noGrp="1"/>
          </p:cNvSpPr>
          <p:nvPr>
            <p:ph type="sldNum" sz="quarter" idx="12"/>
          </p:nvPr>
        </p:nvSpPr>
        <p:spPr/>
        <p:txBody>
          <a:bodyPr/>
          <a:lstStyle/>
          <a:p>
            <a:pPr rtl="0"/>
            <a:fld id="{B5CEABB6-07DC-46E8-9B57-56EC44A396E5}" type="slidenum">
              <a:rPr lang="it-IT" smtClean="0"/>
              <a:pPr rtl="0"/>
              <a:t>40</a:t>
            </a:fld>
            <a:endParaRPr lang="it-IT"/>
          </a:p>
        </p:txBody>
      </p:sp>
    </p:spTree>
    <p:extLst>
      <p:ext uri="{BB962C8B-B14F-4D97-AF65-F5344CB8AC3E}">
        <p14:creationId xmlns:p14="http://schemas.microsoft.com/office/powerpoint/2010/main" val="41616278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EEC1111-0C59-4BC1-262B-2887CF43EE72}"/>
              </a:ext>
            </a:extLst>
          </p:cNvPr>
          <p:cNvSpPr>
            <a:spLocks noGrp="1"/>
          </p:cNvSpPr>
          <p:nvPr>
            <p:ph type="title"/>
          </p:nvPr>
        </p:nvSpPr>
        <p:spPr/>
        <p:txBody>
          <a:bodyPr>
            <a:normAutofit fontScale="90000"/>
          </a:bodyPr>
          <a:lstStyle/>
          <a:p>
            <a:r>
              <a:rPr lang="it-IT" sz="3200">
                <a:effectLst/>
                <a:latin typeface="Calibri" panose="020F0502020204030204" pitchFamily="34" charset="0"/>
                <a:ea typeface="Yu Mincho" panose="02020400000000000000" pitchFamily="18" charset="-128"/>
                <a:cs typeface="Arial" panose="020B0604020202020204" pitchFamily="34" charset="0"/>
              </a:rPr>
              <a:t>Protezione civile</a:t>
            </a:r>
            <a:br>
              <a:rPr lang="it-IT" sz="3200">
                <a:effectLst/>
                <a:latin typeface="Calibri" panose="020F0502020204030204" pitchFamily="34" charset="0"/>
                <a:ea typeface="Yu Mincho" panose="02020400000000000000" pitchFamily="18" charset="-128"/>
                <a:cs typeface="Arial" panose="020B0604020202020204" pitchFamily="34" charset="0"/>
              </a:rPr>
            </a:br>
            <a:br>
              <a:rPr lang="it-IT" sz="3200">
                <a:effectLst/>
                <a:latin typeface="Calibri" panose="020F0502020204030204" pitchFamily="34" charset="0"/>
                <a:ea typeface="Yu Mincho" panose="02020400000000000000" pitchFamily="18" charset="-128"/>
                <a:cs typeface="Arial" panose="020B0604020202020204" pitchFamily="34" charset="0"/>
              </a:rPr>
            </a:br>
            <a:br>
              <a:rPr lang="it-IT" sz="3200">
                <a:effectLst/>
                <a:latin typeface="Calibri" panose="020F0502020204030204" pitchFamily="34" charset="0"/>
                <a:ea typeface="Yu Mincho" panose="02020400000000000000" pitchFamily="18" charset="-128"/>
                <a:cs typeface="Arial" panose="020B0604020202020204" pitchFamily="34" charset="0"/>
              </a:rPr>
            </a:br>
            <a:br>
              <a:rPr lang="it-IT" sz="3200">
                <a:effectLst/>
                <a:latin typeface="Calibri" panose="020F0502020204030204" pitchFamily="34" charset="0"/>
                <a:ea typeface="Yu Mincho" panose="02020400000000000000" pitchFamily="18" charset="-128"/>
                <a:cs typeface="Arial" panose="020B0604020202020204" pitchFamily="34" charset="0"/>
              </a:rPr>
            </a:br>
            <a:br>
              <a:rPr lang="it-IT" sz="1800">
                <a:effectLst/>
                <a:latin typeface="Calibri" panose="020F0502020204030204" pitchFamily="34" charset="0"/>
                <a:ea typeface="Yu Mincho" panose="02020400000000000000" pitchFamily="18" charset="-128"/>
                <a:cs typeface="Arial" panose="020B0604020202020204" pitchFamily="34" charset="0"/>
              </a:rPr>
            </a:br>
            <a:endParaRPr lang="it-IT"/>
          </a:p>
        </p:txBody>
      </p:sp>
      <p:sp>
        <p:nvSpPr>
          <p:cNvPr id="3" name="Segnaposto contenuto 2">
            <a:extLst>
              <a:ext uri="{FF2B5EF4-FFF2-40B4-BE49-F238E27FC236}">
                <a16:creationId xmlns:a16="http://schemas.microsoft.com/office/drawing/2014/main" id="{E874AA7A-339A-FEA4-6152-8A1AD892DD2D}"/>
              </a:ext>
            </a:extLst>
          </p:cNvPr>
          <p:cNvSpPr>
            <a:spLocks noGrp="1"/>
          </p:cNvSpPr>
          <p:nvPr>
            <p:ph sz="half" idx="14"/>
          </p:nvPr>
        </p:nvSpPr>
        <p:spPr>
          <a:xfrm>
            <a:off x="4938712" y="1143001"/>
            <a:ext cx="6338888" cy="4825416"/>
          </a:xfrm>
        </p:spPr>
        <p:txBody>
          <a:bodyPr>
            <a:normAutofit lnSpcReduction="10000"/>
          </a:bodyPr>
          <a:lstStyle/>
          <a:p>
            <a:r>
              <a:rPr lang="it-IT">
                <a:effectLst/>
                <a:latin typeface="Calibri" panose="020F0502020204030204" pitchFamily="34" charset="0"/>
                <a:ea typeface="Yu Mincho" panose="02020400000000000000" pitchFamily="18" charset="-128"/>
                <a:cs typeface="Arial" panose="020B0604020202020204" pitchFamily="34" charset="0"/>
              </a:rPr>
              <a:t>Nel corso del 2024 tutti i comuni hanno approvato il Piano Comunale di protezione civile. Nel corso del 2025 si intende attivare forme di comunicazione degli stessi alle singole popolazioni dei 9 comuni dell’Unione sia implementando una apposita sezione del sito web dell’Unione sia distribuendo materiale cartaceo con i riferimenti essenziali contenuti nei singoli piani.</a:t>
            </a:r>
          </a:p>
          <a:p>
            <a:endParaRPr lang="it-IT"/>
          </a:p>
        </p:txBody>
      </p:sp>
      <p:sp>
        <p:nvSpPr>
          <p:cNvPr id="4" name="Segnaposto numero diapositiva 3">
            <a:extLst>
              <a:ext uri="{FF2B5EF4-FFF2-40B4-BE49-F238E27FC236}">
                <a16:creationId xmlns:a16="http://schemas.microsoft.com/office/drawing/2014/main" id="{C0619CB7-CCB1-8A6C-E951-6E9FF516DB7D}"/>
              </a:ext>
            </a:extLst>
          </p:cNvPr>
          <p:cNvSpPr>
            <a:spLocks noGrp="1"/>
          </p:cNvSpPr>
          <p:nvPr>
            <p:ph type="sldNum" sz="quarter" idx="12"/>
          </p:nvPr>
        </p:nvSpPr>
        <p:spPr/>
        <p:txBody>
          <a:bodyPr/>
          <a:lstStyle/>
          <a:p>
            <a:pPr rtl="0"/>
            <a:fld id="{B5CEABB6-07DC-46E8-9B57-56EC44A396E5}" type="slidenum">
              <a:rPr lang="it-IT" smtClean="0"/>
              <a:pPr rtl="0"/>
              <a:t>41</a:t>
            </a:fld>
            <a:endParaRPr lang="it-IT"/>
          </a:p>
        </p:txBody>
      </p:sp>
    </p:spTree>
    <p:extLst>
      <p:ext uri="{BB962C8B-B14F-4D97-AF65-F5344CB8AC3E}">
        <p14:creationId xmlns:p14="http://schemas.microsoft.com/office/powerpoint/2010/main" val="13527849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7F6DB6-21C4-1318-108F-FECCDE91D692}"/>
              </a:ext>
            </a:extLst>
          </p:cNvPr>
          <p:cNvSpPr>
            <a:spLocks noGrp="1"/>
          </p:cNvSpPr>
          <p:nvPr>
            <p:ph type="title"/>
          </p:nvPr>
        </p:nvSpPr>
        <p:spPr/>
        <p:txBody>
          <a:bodyPr/>
          <a:lstStyle/>
          <a:p>
            <a:r>
              <a:rPr lang="it-IT"/>
              <a:t>Protezione civile /2</a:t>
            </a:r>
            <a:br>
              <a:rPr lang="it-IT"/>
            </a:br>
            <a:br>
              <a:rPr lang="it-IT"/>
            </a:br>
            <a:endParaRPr lang="it-IT"/>
          </a:p>
        </p:txBody>
      </p:sp>
      <p:sp>
        <p:nvSpPr>
          <p:cNvPr id="3" name="Segnaposto contenuto 2">
            <a:extLst>
              <a:ext uri="{FF2B5EF4-FFF2-40B4-BE49-F238E27FC236}">
                <a16:creationId xmlns:a16="http://schemas.microsoft.com/office/drawing/2014/main" id="{2A15B53B-58C8-4524-BDF1-50E38437635D}"/>
              </a:ext>
            </a:extLst>
          </p:cNvPr>
          <p:cNvSpPr>
            <a:spLocks noGrp="1"/>
          </p:cNvSpPr>
          <p:nvPr>
            <p:ph sz="half" idx="14"/>
          </p:nvPr>
        </p:nvSpPr>
        <p:spPr>
          <a:xfrm>
            <a:off x="4938712" y="1852863"/>
            <a:ext cx="6338888" cy="4115553"/>
          </a:xfrm>
        </p:spPr>
        <p:txBody>
          <a:bodyPr/>
          <a:lstStyle/>
          <a:p>
            <a:r>
              <a:rPr lang="it-IT">
                <a:effectLst/>
                <a:latin typeface="Calibri" panose="020F0502020204030204" pitchFamily="34" charset="0"/>
                <a:ea typeface="Yu Mincho" panose="02020400000000000000" pitchFamily="18" charset="-128"/>
                <a:cs typeface="Arial" panose="020B0604020202020204" pitchFamily="34" charset="0"/>
              </a:rPr>
              <a:t>Si è altresì provveduto alla approvazione del nuovo regolamento del Gruppo Intercomunale Volontari e al consecutivo rinnovo delle cariche direttive all’interno del gruppo intercomunale di volontariato di protezione civile (GIVPC Unione Valconca) nonché alla designazione del nuovo presidente.</a:t>
            </a:r>
          </a:p>
          <a:p>
            <a:endParaRPr lang="it-IT"/>
          </a:p>
        </p:txBody>
      </p:sp>
      <p:sp>
        <p:nvSpPr>
          <p:cNvPr id="4" name="Segnaposto numero diapositiva 3">
            <a:extLst>
              <a:ext uri="{FF2B5EF4-FFF2-40B4-BE49-F238E27FC236}">
                <a16:creationId xmlns:a16="http://schemas.microsoft.com/office/drawing/2014/main" id="{012A0464-5F32-A421-CCC3-40B087F65AF0}"/>
              </a:ext>
            </a:extLst>
          </p:cNvPr>
          <p:cNvSpPr>
            <a:spLocks noGrp="1"/>
          </p:cNvSpPr>
          <p:nvPr>
            <p:ph type="sldNum" sz="quarter" idx="12"/>
          </p:nvPr>
        </p:nvSpPr>
        <p:spPr/>
        <p:txBody>
          <a:bodyPr/>
          <a:lstStyle/>
          <a:p>
            <a:pPr rtl="0"/>
            <a:fld id="{B5CEABB6-07DC-46E8-9B57-56EC44A396E5}" type="slidenum">
              <a:rPr lang="it-IT" smtClean="0"/>
              <a:pPr rtl="0"/>
              <a:t>42</a:t>
            </a:fld>
            <a:endParaRPr lang="it-IT"/>
          </a:p>
        </p:txBody>
      </p:sp>
    </p:spTree>
    <p:extLst>
      <p:ext uri="{BB962C8B-B14F-4D97-AF65-F5344CB8AC3E}">
        <p14:creationId xmlns:p14="http://schemas.microsoft.com/office/powerpoint/2010/main" val="34670374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075470-D89D-C3F5-45DD-9B0C99979648}"/>
              </a:ext>
            </a:extLst>
          </p:cNvPr>
          <p:cNvSpPr>
            <a:spLocks noGrp="1"/>
          </p:cNvSpPr>
          <p:nvPr>
            <p:ph type="title"/>
          </p:nvPr>
        </p:nvSpPr>
        <p:spPr/>
        <p:txBody>
          <a:bodyPr/>
          <a:lstStyle/>
          <a:p>
            <a:r>
              <a:rPr lang="it-IT"/>
              <a:t>Protezione civile/3</a:t>
            </a:r>
            <a:br>
              <a:rPr lang="it-IT"/>
            </a:br>
            <a:br>
              <a:rPr lang="it-IT"/>
            </a:br>
            <a:br>
              <a:rPr lang="it-IT"/>
            </a:br>
            <a:endParaRPr lang="it-IT"/>
          </a:p>
        </p:txBody>
      </p:sp>
      <p:sp>
        <p:nvSpPr>
          <p:cNvPr id="3" name="Segnaposto contenuto 2">
            <a:extLst>
              <a:ext uri="{FF2B5EF4-FFF2-40B4-BE49-F238E27FC236}">
                <a16:creationId xmlns:a16="http://schemas.microsoft.com/office/drawing/2014/main" id="{944AFBC3-5FAC-2E11-B59E-BAE47998A947}"/>
              </a:ext>
            </a:extLst>
          </p:cNvPr>
          <p:cNvSpPr>
            <a:spLocks noGrp="1"/>
          </p:cNvSpPr>
          <p:nvPr>
            <p:ph sz="half" idx="14"/>
          </p:nvPr>
        </p:nvSpPr>
        <p:spPr>
          <a:xfrm>
            <a:off x="4938712" y="1443789"/>
            <a:ext cx="6338888" cy="4524627"/>
          </a:xfrm>
        </p:spPr>
        <p:txBody>
          <a:bodyPr>
            <a:normAutofit/>
          </a:bodyPr>
          <a:lstStyle/>
          <a:p>
            <a:r>
              <a:rPr lang="it-IT" sz="2800"/>
              <a:t>NUOVO CS</a:t>
            </a:r>
          </a:p>
          <a:p>
            <a:r>
              <a:rPr lang="it-IT" sz="2800">
                <a:effectLst/>
                <a:latin typeface="Calibri" panose="020F0502020204030204" pitchFamily="34" charset="0"/>
                <a:ea typeface="Yu Mincho" panose="02020400000000000000" pitchFamily="18" charset="-128"/>
                <a:cs typeface="Arial" panose="020B0604020202020204" pitchFamily="34" charset="0"/>
              </a:rPr>
              <a:t>La Regione Emilia-Romagna stabilisce parametri specifici per i centri sovracomunali di protezione civile per garantire un'efficace gestione delle emergenze e una cooperazione intercomunale efficiente.</a:t>
            </a:r>
            <a:endParaRPr lang="it-IT" sz="2800"/>
          </a:p>
        </p:txBody>
      </p:sp>
      <p:sp>
        <p:nvSpPr>
          <p:cNvPr id="4" name="Segnaposto numero diapositiva 3">
            <a:extLst>
              <a:ext uri="{FF2B5EF4-FFF2-40B4-BE49-F238E27FC236}">
                <a16:creationId xmlns:a16="http://schemas.microsoft.com/office/drawing/2014/main" id="{52147698-80D2-38D6-D832-8EDE84575B5E}"/>
              </a:ext>
            </a:extLst>
          </p:cNvPr>
          <p:cNvSpPr>
            <a:spLocks noGrp="1"/>
          </p:cNvSpPr>
          <p:nvPr>
            <p:ph type="sldNum" sz="quarter" idx="12"/>
          </p:nvPr>
        </p:nvSpPr>
        <p:spPr/>
        <p:txBody>
          <a:bodyPr/>
          <a:lstStyle/>
          <a:p>
            <a:pPr rtl="0"/>
            <a:fld id="{B5CEABB6-07DC-46E8-9B57-56EC44A396E5}" type="slidenum">
              <a:rPr lang="it-IT" smtClean="0"/>
              <a:pPr rtl="0"/>
              <a:t>43</a:t>
            </a:fld>
            <a:endParaRPr lang="it-IT"/>
          </a:p>
        </p:txBody>
      </p:sp>
    </p:spTree>
    <p:extLst>
      <p:ext uri="{BB962C8B-B14F-4D97-AF65-F5344CB8AC3E}">
        <p14:creationId xmlns:p14="http://schemas.microsoft.com/office/powerpoint/2010/main" val="42924386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0E4123-F80E-3C41-1DAA-8B3874F052C2}"/>
              </a:ext>
            </a:extLst>
          </p:cNvPr>
          <p:cNvSpPr>
            <a:spLocks noGrp="1"/>
          </p:cNvSpPr>
          <p:nvPr>
            <p:ph type="title"/>
          </p:nvPr>
        </p:nvSpPr>
        <p:spPr/>
        <p:txBody>
          <a:bodyPr/>
          <a:lstStyle/>
          <a:p>
            <a:r>
              <a:rPr lang="it-IT"/>
              <a:t>Protezione civile/4</a:t>
            </a:r>
            <a:br>
              <a:rPr lang="it-IT"/>
            </a:br>
            <a:br>
              <a:rPr lang="it-IT"/>
            </a:br>
            <a:br>
              <a:rPr lang="it-IT"/>
            </a:br>
            <a:endParaRPr lang="it-IT"/>
          </a:p>
        </p:txBody>
      </p:sp>
      <p:sp>
        <p:nvSpPr>
          <p:cNvPr id="3" name="Segnaposto contenuto 2">
            <a:extLst>
              <a:ext uri="{FF2B5EF4-FFF2-40B4-BE49-F238E27FC236}">
                <a16:creationId xmlns:a16="http://schemas.microsoft.com/office/drawing/2014/main" id="{71E53DFB-AAAD-28E5-3DB0-035D56329521}"/>
              </a:ext>
            </a:extLst>
          </p:cNvPr>
          <p:cNvSpPr>
            <a:spLocks noGrp="1"/>
          </p:cNvSpPr>
          <p:nvPr>
            <p:ph sz="half" idx="14"/>
          </p:nvPr>
        </p:nvSpPr>
        <p:spPr>
          <a:xfrm>
            <a:off x="4938712" y="1347537"/>
            <a:ext cx="6338888" cy="4620879"/>
          </a:xfrm>
        </p:spPr>
        <p:txBody>
          <a:bodyPr>
            <a:normAutofit/>
          </a:bodyPr>
          <a:lstStyle/>
          <a:p>
            <a:r>
              <a:rPr lang="it-IT" sz="2800">
                <a:effectLst/>
                <a:latin typeface="Calibri" panose="020F0502020204030204" pitchFamily="34" charset="0"/>
                <a:ea typeface="Yu Mincho" panose="02020400000000000000" pitchFamily="18" charset="-128"/>
                <a:cs typeface="Arial" panose="020B0604020202020204" pitchFamily="34" charset="0"/>
              </a:rPr>
              <a:t>L’Unione della Valconca anche sulla base dei finanziamenti che si renderanno disponibili procederà nel senso sopra indicato fermo restando la necessità di rivedere il luogo dove realizzare l’intervento necessario.</a:t>
            </a:r>
            <a:endParaRPr lang="it-IT" sz="2800"/>
          </a:p>
        </p:txBody>
      </p:sp>
      <p:sp>
        <p:nvSpPr>
          <p:cNvPr id="4" name="Segnaposto numero diapositiva 3">
            <a:extLst>
              <a:ext uri="{FF2B5EF4-FFF2-40B4-BE49-F238E27FC236}">
                <a16:creationId xmlns:a16="http://schemas.microsoft.com/office/drawing/2014/main" id="{4FF475DC-8D25-9117-6C18-ACD8CB504E4D}"/>
              </a:ext>
            </a:extLst>
          </p:cNvPr>
          <p:cNvSpPr>
            <a:spLocks noGrp="1"/>
          </p:cNvSpPr>
          <p:nvPr>
            <p:ph type="sldNum" sz="quarter" idx="12"/>
          </p:nvPr>
        </p:nvSpPr>
        <p:spPr/>
        <p:txBody>
          <a:bodyPr/>
          <a:lstStyle/>
          <a:p>
            <a:pPr rtl="0"/>
            <a:fld id="{B5CEABB6-07DC-46E8-9B57-56EC44A396E5}" type="slidenum">
              <a:rPr lang="it-IT" smtClean="0"/>
              <a:pPr rtl="0"/>
              <a:t>44</a:t>
            </a:fld>
            <a:endParaRPr lang="it-IT"/>
          </a:p>
        </p:txBody>
      </p:sp>
    </p:spTree>
    <p:extLst>
      <p:ext uri="{BB962C8B-B14F-4D97-AF65-F5344CB8AC3E}">
        <p14:creationId xmlns:p14="http://schemas.microsoft.com/office/powerpoint/2010/main" val="18226558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550C573-5151-2DA3-0DE5-9A69CCF19BD3}"/>
              </a:ext>
            </a:extLst>
          </p:cNvPr>
          <p:cNvSpPr>
            <a:spLocks noGrp="1"/>
          </p:cNvSpPr>
          <p:nvPr>
            <p:ph type="title"/>
          </p:nvPr>
        </p:nvSpPr>
        <p:spPr/>
        <p:txBody>
          <a:bodyPr/>
          <a:lstStyle/>
          <a:p>
            <a:r>
              <a:rPr lang="it-IT"/>
              <a:t>Obiettivo turismo</a:t>
            </a:r>
            <a:br>
              <a:rPr lang="it-IT"/>
            </a:br>
            <a:br>
              <a:rPr lang="it-IT"/>
            </a:br>
            <a:br>
              <a:rPr lang="it-IT"/>
            </a:br>
            <a:endParaRPr lang="it-IT"/>
          </a:p>
        </p:txBody>
      </p:sp>
      <p:sp>
        <p:nvSpPr>
          <p:cNvPr id="3" name="Segnaposto contenuto 2">
            <a:extLst>
              <a:ext uri="{FF2B5EF4-FFF2-40B4-BE49-F238E27FC236}">
                <a16:creationId xmlns:a16="http://schemas.microsoft.com/office/drawing/2014/main" id="{1BFDCAE7-4C7B-B5ED-DC5D-858D1D5B72AE}"/>
              </a:ext>
            </a:extLst>
          </p:cNvPr>
          <p:cNvSpPr>
            <a:spLocks noGrp="1"/>
          </p:cNvSpPr>
          <p:nvPr>
            <p:ph sz="half" idx="14"/>
          </p:nvPr>
        </p:nvSpPr>
        <p:spPr>
          <a:xfrm>
            <a:off x="4938712" y="1371601"/>
            <a:ext cx="6338888" cy="4596816"/>
          </a:xfrm>
        </p:spPr>
        <p:txBody>
          <a:bodyPr/>
          <a:lstStyle/>
          <a:p>
            <a:r>
              <a:rPr lang="it-IT">
                <a:effectLst/>
                <a:latin typeface="Calibri" panose="020F0502020204030204" pitchFamily="34" charset="0"/>
                <a:ea typeface="Calibri" panose="020F0502020204030204" pitchFamily="34" charset="0"/>
                <a:cs typeface="Arial" panose="020B0604020202020204" pitchFamily="34" charset="0"/>
              </a:rPr>
              <a:t>Percorso dei borghi storici: Focalizzarsi su borghi medievali, con visite guidate che raccontino la storia dei luoghi in un contesto di vallata. Organizzare anche eventi di vallata periodici nei borghi attraverso un calendario condiviso può attirare molti più visitatori (come albe - tramonti in Valconca)</a:t>
            </a:r>
            <a:endParaRPr lang="it-IT">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8A56283D-CA19-0E31-3DC3-72929DD4077A}"/>
              </a:ext>
            </a:extLst>
          </p:cNvPr>
          <p:cNvSpPr>
            <a:spLocks noGrp="1"/>
          </p:cNvSpPr>
          <p:nvPr>
            <p:ph type="sldNum" sz="quarter" idx="12"/>
          </p:nvPr>
        </p:nvSpPr>
        <p:spPr/>
        <p:txBody>
          <a:bodyPr/>
          <a:lstStyle/>
          <a:p>
            <a:pPr rtl="0"/>
            <a:fld id="{B5CEABB6-07DC-46E8-9B57-56EC44A396E5}" type="slidenum">
              <a:rPr lang="it-IT" smtClean="0"/>
              <a:pPr rtl="0"/>
              <a:t>45</a:t>
            </a:fld>
            <a:endParaRPr lang="it-IT"/>
          </a:p>
        </p:txBody>
      </p:sp>
    </p:spTree>
    <p:extLst>
      <p:ext uri="{BB962C8B-B14F-4D97-AF65-F5344CB8AC3E}">
        <p14:creationId xmlns:p14="http://schemas.microsoft.com/office/powerpoint/2010/main" val="26077116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D09B678-F109-8C32-6B7F-F0B7C11AD93B}"/>
              </a:ext>
            </a:extLst>
          </p:cNvPr>
          <p:cNvSpPr>
            <a:spLocks noGrp="1"/>
          </p:cNvSpPr>
          <p:nvPr>
            <p:ph type="title"/>
          </p:nvPr>
        </p:nvSpPr>
        <p:spPr/>
        <p:txBody>
          <a:bodyPr/>
          <a:lstStyle/>
          <a:p>
            <a:r>
              <a:rPr lang="it-IT"/>
              <a:t>Obiettivo turismo/2</a:t>
            </a:r>
            <a:br>
              <a:rPr lang="it-IT"/>
            </a:br>
            <a:br>
              <a:rPr lang="it-IT"/>
            </a:br>
            <a:endParaRPr lang="it-IT"/>
          </a:p>
        </p:txBody>
      </p:sp>
      <p:sp>
        <p:nvSpPr>
          <p:cNvPr id="3" name="Segnaposto contenuto 2">
            <a:extLst>
              <a:ext uri="{FF2B5EF4-FFF2-40B4-BE49-F238E27FC236}">
                <a16:creationId xmlns:a16="http://schemas.microsoft.com/office/drawing/2014/main" id="{F9DD2C7A-4705-CBC8-1A8D-028BA98FA20A}"/>
              </a:ext>
            </a:extLst>
          </p:cNvPr>
          <p:cNvSpPr>
            <a:spLocks noGrp="1"/>
          </p:cNvSpPr>
          <p:nvPr>
            <p:ph sz="half" idx="14"/>
          </p:nvPr>
        </p:nvSpPr>
        <p:spPr>
          <a:xfrm>
            <a:off x="4938712" y="1876927"/>
            <a:ext cx="6338888" cy="4091490"/>
          </a:xfrm>
        </p:spPr>
        <p:txBody>
          <a:bodyPr>
            <a:normAutofit/>
          </a:bodyPr>
          <a:lstStyle/>
          <a:p>
            <a:r>
              <a:rPr lang="it-IT" sz="1800">
                <a:effectLst/>
                <a:latin typeface="Calibri" panose="020F0502020204030204" pitchFamily="34" charset="0"/>
                <a:ea typeface="Calibri" panose="020F0502020204030204" pitchFamily="34" charset="0"/>
                <a:cs typeface="Arial" panose="020B0604020202020204" pitchFamily="34" charset="0"/>
              </a:rPr>
              <a:t>Itinerario enogastronomico: Creare un coordinamento tra i produttori locali di vallata aderenti al progetto per creare percorsi enogastronomici che permettano ai turisti di visitare le cantine, i frantoi, le aziende agricole ecc. (dobbiamo aiutarli a fare sinergia creando uno strumento che possa aprire le porte ai turisti). Anche in questo caso ogni tappa potrebbe offrire degustazioni, visite guidate e laboratori pratici per aumentare l’interesse e favorire la vendita dei prodotti.</a:t>
            </a:r>
            <a:endParaRPr lang="it-IT" sz="1800">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03C9F264-760F-1008-6A57-A8396974D239}"/>
              </a:ext>
            </a:extLst>
          </p:cNvPr>
          <p:cNvSpPr>
            <a:spLocks noGrp="1"/>
          </p:cNvSpPr>
          <p:nvPr>
            <p:ph type="sldNum" sz="quarter" idx="12"/>
          </p:nvPr>
        </p:nvSpPr>
        <p:spPr/>
        <p:txBody>
          <a:bodyPr/>
          <a:lstStyle/>
          <a:p>
            <a:pPr rtl="0"/>
            <a:fld id="{B5CEABB6-07DC-46E8-9B57-56EC44A396E5}" type="slidenum">
              <a:rPr lang="it-IT" smtClean="0"/>
              <a:pPr rtl="0"/>
              <a:t>46</a:t>
            </a:fld>
            <a:endParaRPr lang="it-IT"/>
          </a:p>
        </p:txBody>
      </p:sp>
    </p:spTree>
    <p:extLst>
      <p:ext uri="{BB962C8B-B14F-4D97-AF65-F5344CB8AC3E}">
        <p14:creationId xmlns:p14="http://schemas.microsoft.com/office/powerpoint/2010/main" val="16149998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95370E1-280D-CF21-3C27-FFB9C220D562}"/>
              </a:ext>
            </a:extLst>
          </p:cNvPr>
          <p:cNvSpPr>
            <a:spLocks noGrp="1"/>
          </p:cNvSpPr>
          <p:nvPr>
            <p:ph type="title"/>
          </p:nvPr>
        </p:nvSpPr>
        <p:spPr/>
        <p:txBody>
          <a:bodyPr/>
          <a:lstStyle/>
          <a:p>
            <a:r>
              <a:rPr lang="it-IT"/>
              <a:t>Obiettivo turismo/3</a:t>
            </a:r>
            <a:br>
              <a:rPr lang="it-IT"/>
            </a:br>
            <a:br>
              <a:rPr lang="it-IT"/>
            </a:br>
            <a:endParaRPr lang="it-IT"/>
          </a:p>
        </p:txBody>
      </p:sp>
      <p:sp>
        <p:nvSpPr>
          <p:cNvPr id="3" name="Segnaposto contenuto 2">
            <a:extLst>
              <a:ext uri="{FF2B5EF4-FFF2-40B4-BE49-F238E27FC236}">
                <a16:creationId xmlns:a16="http://schemas.microsoft.com/office/drawing/2014/main" id="{A6EBBD4D-979F-F5E8-CE94-67BC871BF96F}"/>
              </a:ext>
            </a:extLst>
          </p:cNvPr>
          <p:cNvSpPr>
            <a:spLocks noGrp="1"/>
          </p:cNvSpPr>
          <p:nvPr>
            <p:ph sz="half" idx="14"/>
          </p:nvPr>
        </p:nvSpPr>
        <p:spPr>
          <a:xfrm>
            <a:off x="4938712" y="1888959"/>
            <a:ext cx="6338888" cy="4079458"/>
          </a:xfrm>
        </p:spPr>
        <p:txBody>
          <a:bodyPr>
            <a:normAutofit fontScale="92500"/>
          </a:bodyPr>
          <a:lstStyle/>
          <a:p>
            <a:r>
              <a:rPr lang="it-IT">
                <a:effectLst/>
                <a:latin typeface="Calibri" panose="020F0502020204030204" pitchFamily="34" charset="0"/>
                <a:ea typeface="Calibri" panose="020F0502020204030204" pitchFamily="34" charset="0"/>
                <a:cs typeface="Arial" panose="020B0604020202020204" pitchFamily="34" charset="0"/>
              </a:rPr>
              <a:t>Percorsi naturalistici: Creare sentieri che attraversano le aree di maggiore bellezza paesaggistica della Valconca. Lungo questi percorsi segnalati (CAI o altro) si possono includere punti panoramici e zone di sosta attrezzate con pannelli informativi sulla flora, la fauna locali e altre informazioni di interesse naturale/storico/paesaggistico.</a:t>
            </a:r>
            <a:endParaRPr lang="it-IT">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AC121F56-3DEE-1E92-9ADC-60F84BE963D5}"/>
              </a:ext>
            </a:extLst>
          </p:cNvPr>
          <p:cNvSpPr>
            <a:spLocks noGrp="1"/>
          </p:cNvSpPr>
          <p:nvPr>
            <p:ph type="sldNum" sz="quarter" idx="12"/>
          </p:nvPr>
        </p:nvSpPr>
        <p:spPr/>
        <p:txBody>
          <a:bodyPr/>
          <a:lstStyle/>
          <a:p>
            <a:pPr rtl="0"/>
            <a:fld id="{B5CEABB6-07DC-46E8-9B57-56EC44A396E5}" type="slidenum">
              <a:rPr lang="it-IT" smtClean="0"/>
              <a:pPr rtl="0"/>
              <a:t>47</a:t>
            </a:fld>
            <a:endParaRPr lang="it-IT"/>
          </a:p>
        </p:txBody>
      </p:sp>
    </p:spTree>
    <p:extLst>
      <p:ext uri="{BB962C8B-B14F-4D97-AF65-F5344CB8AC3E}">
        <p14:creationId xmlns:p14="http://schemas.microsoft.com/office/powerpoint/2010/main" val="5649233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BBFF29F-A68A-8489-4EE4-FF6B6FBB29F9}"/>
              </a:ext>
            </a:extLst>
          </p:cNvPr>
          <p:cNvSpPr>
            <a:spLocks noGrp="1"/>
          </p:cNvSpPr>
          <p:nvPr>
            <p:ph type="title"/>
          </p:nvPr>
        </p:nvSpPr>
        <p:spPr/>
        <p:txBody>
          <a:bodyPr/>
          <a:lstStyle/>
          <a:p>
            <a:r>
              <a:rPr lang="it-IT"/>
              <a:t>Obiettivo turismo/4</a:t>
            </a:r>
            <a:br>
              <a:rPr lang="it-IT"/>
            </a:br>
            <a:br>
              <a:rPr lang="it-IT"/>
            </a:br>
            <a:endParaRPr lang="it-IT"/>
          </a:p>
        </p:txBody>
      </p:sp>
      <p:sp>
        <p:nvSpPr>
          <p:cNvPr id="3" name="Segnaposto contenuto 2">
            <a:extLst>
              <a:ext uri="{FF2B5EF4-FFF2-40B4-BE49-F238E27FC236}">
                <a16:creationId xmlns:a16="http://schemas.microsoft.com/office/drawing/2014/main" id="{762C4880-27CB-2154-AE3B-117BA8027597}"/>
              </a:ext>
            </a:extLst>
          </p:cNvPr>
          <p:cNvSpPr>
            <a:spLocks noGrp="1"/>
          </p:cNvSpPr>
          <p:nvPr>
            <p:ph sz="half" idx="14"/>
          </p:nvPr>
        </p:nvSpPr>
        <p:spPr>
          <a:xfrm>
            <a:off x="4938712" y="1780675"/>
            <a:ext cx="6338888" cy="4187742"/>
          </a:xfrm>
        </p:spPr>
        <p:txBody>
          <a:bodyPr>
            <a:normAutofit/>
          </a:bodyPr>
          <a:lstStyle/>
          <a:p>
            <a:r>
              <a:rPr lang="it-IT" sz="2000">
                <a:effectLst/>
                <a:latin typeface="Calibri" panose="020F0502020204030204" pitchFamily="34" charset="0"/>
                <a:ea typeface="Calibri" panose="020F0502020204030204" pitchFamily="34" charset="0"/>
                <a:cs typeface="Arial" panose="020B0604020202020204" pitchFamily="34" charset="0"/>
              </a:rPr>
              <a:t>Realizzare una Piattaforma digitale unica della Valconca è fondamentale al giorno d’oggi per fare turismo (La Valle delle Vacanze è un’ottima base di partenza). Lo sviluppo successivo sarebbe quello di un vero e proprio sito web (magari con App) che raccolga ed integri tutte le informazioni turistiche della Valle, le strutture ricettive, i produttori di tipicità enogastronomiche, gli eventi e quant’altro.</a:t>
            </a:r>
            <a:endParaRPr lang="it-IT" sz="2000">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6BA7DC6D-C29F-AFE4-DB0E-96A2E1D90AAB}"/>
              </a:ext>
            </a:extLst>
          </p:cNvPr>
          <p:cNvSpPr>
            <a:spLocks noGrp="1"/>
          </p:cNvSpPr>
          <p:nvPr>
            <p:ph type="sldNum" sz="quarter" idx="12"/>
          </p:nvPr>
        </p:nvSpPr>
        <p:spPr/>
        <p:txBody>
          <a:bodyPr/>
          <a:lstStyle/>
          <a:p>
            <a:pPr rtl="0"/>
            <a:fld id="{B5CEABB6-07DC-46E8-9B57-56EC44A396E5}" type="slidenum">
              <a:rPr lang="it-IT" smtClean="0"/>
              <a:pPr rtl="0"/>
              <a:t>48</a:t>
            </a:fld>
            <a:endParaRPr lang="it-IT"/>
          </a:p>
        </p:txBody>
      </p:sp>
    </p:spTree>
    <p:extLst>
      <p:ext uri="{BB962C8B-B14F-4D97-AF65-F5344CB8AC3E}">
        <p14:creationId xmlns:p14="http://schemas.microsoft.com/office/powerpoint/2010/main" val="23826668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ED1FD10-2F59-FC89-E9FC-EFBA9AD24C07}"/>
              </a:ext>
            </a:extLst>
          </p:cNvPr>
          <p:cNvSpPr>
            <a:spLocks noGrp="1"/>
          </p:cNvSpPr>
          <p:nvPr>
            <p:ph type="title"/>
          </p:nvPr>
        </p:nvSpPr>
        <p:spPr/>
        <p:txBody>
          <a:bodyPr/>
          <a:lstStyle/>
          <a:p>
            <a:r>
              <a:rPr lang="it-IT"/>
              <a:t>Obiettivo turismo/5</a:t>
            </a:r>
            <a:br>
              <a:rPr lang="it-IT"/>
            </a:br>
            <a:br>
              <a:rPr lang="it-IT"/>
            </a:br>
            <a:endParaRPr lang="it-IT"/>
          </a:p>
        </p:txBody>
      </p:sp>
      <p:sp>
        <p:nvSpPr>
          <p:cNvPr id="3" name="Segnaposto contenuto 2">
            <a:extLst>
              <a:ext uri="{FF2B5EF4-FFF2-40B4-BE49-F238E27FC236}">
                <a16:creationId xmlns:a16="http://schemas.microsoft.com/office/drawing/2014/main" id="{855384CB-2C3C-FED2-653B-92388F59D68F}"/>
              </a:ext>
            </a:extLst>
          </p:cNvPr>
          <p:cNvSpPr>
            <a:spLocks noGrp="1"/>
          </p:cNvSpPr>
          <p:nvPr>
            <p:ph sz="half" idx="14"/>
          </p:nvPr>
        </p:nvSpPr>
        <p:spPr>
          <a:xfrm>
            <a:off x="4938712" y="1828801"/>
            <a:ext cx="6338888" cy="4139616"/>
          </a:xfrm>
        </p:spPr>
        <p:txBody>
          <a:bodyPr/>
          <a:lstStyle/>
          <a:p>
            <a:pPr marL="73025" algn="just">
              <a:lnSpc>
                <a:spcPct val="120000"/>
              </a:lnSpc>
              <a:spcBef>
                <a:spcPts val="500"/>
              </a:spcBef>
            </a:pPr>
            <a:r>
              <a:rPr lang="it-IT">
                <a:effectLst/>
                <a:latin typeface="Calibri" panose="020F0502020204030204" pitchFamily="34" charset="0"/>
                <a:ea typeface="Calibri" panose="020F0502020204030204" pitchFamily="34" charset="0"/>
                <a:cs typeface="Arial" panose="020B0604020202020204" pitchFamily="34" charset="0"/>
              </a:rPr>
              <a:t>La piattaforma dovrebbe includere:</a:t>
            </a:r>
            <a:endParaRPr lang="it-IT">
              <a:effectLst/>
              <a:latin typeface="Calibri" panose="020F0502020204030204" pitchFamily="34" charset="0"/>
              <a:ea typeface="Calibri" panose="020F0502020204030204" pitchFamily="34" charset="0"/>
            </a:endParaRPr>
          </a:p>
          <a:p>
            <a:pPr marL="342900" lvl="0" indent="-342900" algn="just">
              <a:lnSpc>
                <a:spcPct val="120000"/>
              </a:lnSpc>
              <a:spcBef>
                <a:spcPts val="500"/>
              </a:spcBef>
              <a:buSzPts val="1100"/>
              <a:buFont typeface="Symbol" panose="05050102010706020507" pitchFamily="18" charset="2"/>
              <a:buChar char=""/>
            </a:pPr>
            <a:r>
              <a:rPr lang="it-IT">
                <a:effectLst/>
                <a:latin typeface="Calibri" panose="020F0502020204030204" pitchFamily="34" charset="0"/>
                <a:ea typeface="Calibri" panose="020F0502020204030204" pitchFamily="34" charset="0"/>
                <a:cs typeface="Arial" panose="020B0604020202020204" pitchFamily="34" charset="0"/>
              </a:rPr>
              <a:t>Descrizione dei percorsi turistici, con mappe scaricabili e itinerari personalizzabili.</a:t>
            </a:r>
            <a:endParaRPr lang="it-IT">
              <a:effectLst/>
              <a:latin typeface="Calibri" panose="020F0502020204030204" pitchFamily="34" charset="0"/>
              <a:ea typeface="Calibri" panose="020F0502020204030204" pitchFamily="34" charset="0"/>
            </a:endParaRPr>
          </a:p>
          <a:p>
            <a:pPr marL="342900" lvl="0" indent="-342900" algn="just">
              <a:lnSpc>
                <a:spcPct val="120000"/>
              </a:lnSpc>
              <a:spcBef>
                <a:spcPts val="500"/>
              </a:spcBef>
              <a:buSzPts val="1100"/>
              <a:buFont typeface="Symbol" panose="05050102010706020507" pitchFamily="18" charset="2"/>
              <a:buChar char=""/>
            </a:pPr>
            <a:r>
              <a:rPr lang="it-IT">
                <a:effectLst/>
                <a:latin typeface="Calibri" panose="020F0502020204030204" pitchFamily="34" charset="0"/>
                <a:ea typeface="Calibri" panose="020F0502020204030204" pitchFamily="34" charset="0"/>
                <a:cs typeface="Arial" panose="020B0604020202020204" pitchFamily="34" charset="0"/>
              </a:rPr>
              <a:t>Calendario degli eventi e delle sagre locali.</a:t>
            </a:r>
            <a:endParaRPr lang="it-IT">
              <a:effectLst/>
              <a:latin typeface="Calibri" panose="020F0502020204030204" pitchFamily="34" charset="0"/>
              <a:ea typeface="Calibri" panose="020F0502020204030204" pitchFamily="34" charset="0"/>
            </a:endParaRPr>
          </a:p>
          <a:p>
            <a:pPr marL="342900" lvl="0" indent="-342900" algn="just">
              <a:lnSpc>
                <a:spcPct val="120000"/>
              </a:lnSpc>
              <a:spcBef>
                <a:spcPts val="500"/>
              </a:spcBef>
              <a:buSzPts val="1100"/>
              <a:buFont typeface="Symbol" panose="05050102010706020507" pitchFamily="18" charset="2"/>
              <a:buChar char=""/>
            </a:pPr>
            <a:r>
              <a:rPr lang="it-IT">
                <a:effectLst/>
                <a:latin typeface="Calibri" panose="020F0502020204030204" pitchFamily="34" charset="0"/>
                <a:ea typeface="Calibri" panose="020F0502020204030204" pitchFamily="34" charset="0"/>
                <a:cs typeface="Arial" panose="020B0604020202020204" pitchFamily="34" charset="0"/>
              </a:rPr>
              <a:t>Sezione dedicata agli alloggi e alla ristorazione.</a:t>
            </a:r>
            <a:endParaRPr lang="it-IT">
              <a:effectLst/>
              <a:latin typeface="Calibri" panose="020F0502020204030204" pitchFamily="34" charset="0"/>
              <a:ea typeface="Calibri" panose="020F0502020204030204" pitchFamily="34" charset="0"/>
            </a:endParaRPr>
          </a:p>
          <a:p>
            <a:pPr marL="342900" lvl="0" indent="-342900" algn="just">
              <a:lnSpc>
                <a:spcPct val="120000"/>
              </a:lnSpc>
              <a:spcBef>
                <a:spcPts val="500"/>
              </a:spcBef>
              <a:buSzPts val="1100"/>
              <a:buFont typeface="Symbol" panose="05050102010706020507" pitchFamily="18" charset="2"/>
              <a:buChar char=""/>
            </a:pPr>
            <a:r>
              <a:rPr lang="it-IT">
                <a:effectLst/>
                <a:latin typeface="Calibri" panose="020F0502020204030204" pitchFamily="34" charset="0"/>
                <a:ea typeface="Calibri" panose="020F0502020204030204" pitchFamily="34" charset="0"/>
                <a:cs typeface="Arial" panose="020B0604020202020204" pitchFamily="34" charset="0"/>
              </a:rPr>
              <a:t>Luoghi di interesse, storico, culturale, enogastronomico con le rispettive descrizioni dettagliate.</a:t>
            </a:r>
            <a:endParaRPr lang="it-IT">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6D8A286E-F3AD-EC68-568C-CF832FEFBE5E}"/>
              </a:ext>
            </a:extLst>
          </p:cNvPr>
          <p:cNvSpPr>
            <a:spLocks noGrp="1"/>
          </p:cNvSpPr>
          <p:nvPr>
            <p:ph type="sldNum" sz="quarter" idx="12"/>
          </p:nvPr>
        </p:nvSpPr>
        <p:spPr/>
        <p:txBody>
          <a:bodyPr/>
          <a:lstStyle/>
          <a:p>
            <a:pPr rtl="0"/>
            <a:fld id="{B5CEABB6-07DC-46E8-9B57-56EC44A396E5}" type="slidenum">
              <a:rPr lang="it-IT" smtClean="0"/>
              <a:pPr rtl="0"/>
              <a:t>49</a:t>
            </a:fld>
            <a:endParaRPr lang="it-IT"/>
          </a:p>
        </p:txBody>
      </p:sp>
    </p:spTree>
    <p:extLst>
      <p:ext uri="{BB962C8B-B14F-4D97-AF65-F5344CB8AC3E}">
        <p14:creationId xmlns:p14="http://schemas.microsoft.com/office/powerpoint/2010/main" val="7086033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16815C6-3AD0-46E6-A74A-1967BD91AF50}"/>
              </a:ext>
            </a:extLst>
          </p:cNvPr>
          <p:cNvSpPr>
            <a:spLocks noGrp="1"/>
          </p:cNvSpPr>
          <p:nvPr>
            <p:ph type="ctrTitle"/>
          </p:nvPr>
        </p:nvSpPr>
        <p:spPr>
          <a:xfrm>
            <a:off x="4833694" y="544286"/>
            <a:ext cx="6594768" cy="3363836"/>
          </a:xfrm>
        </p:spPr>
        <p:txBody>
          <a:bodyPr rtlCol="0">
            <a:normAutofit fontScale="90000"/>
          </a:bodyPr>
          <a:lstStyle>
            <a:defPPr>
              <a:defRPr lang="it-IT"/>
            </a:defPPr>
          </a:lstStyle>
          <a:p>
            <a:pPr rtl="0"/>
            <a:r>
              <a:rPr lang="it-IT"/>
              <a:t>La composizione del DUP</a:t>
            </a:r>
            <a:br>
              <a:rPr lang="it-IT"/>
            </a:br>
            <a:br>
              <a:rPr lang="it-IT"/>
            </a:br>
            <a:br>
              <a:rPr lang="it-IT"/>
            </a:br>
            <a:endParaRPr lang="it-IT"/>
          </a:p>
        </p:txBody>
      </p:sp>
      <p:sp>
        <p:nvSpPr>
          <p:cNvPr id="3" name="Sottotitolo 2">
            <a:extLst>
              <a:ext uri="{FF2B5EF4-FFF2-40B4-BE49-F238E27FC236}">
                <a16:creationId xmlns:a16="http://schemas.microsoft.com/office/drawing/2014/main" id="{1901B20D-4C28-4DA3-ABBD-718C22A5E58B}"/>
              </a:ext>
            </a:extLst>
          </p:cNvPr>
          <p:cNvSpPr>
            <a:spLocks noGrp="1"/>
          </p:cNvSpPr>
          <p:nvPr>
            <p:ph type="subTitle" idx="1"/>
          </p:nvPr>
        </p:nvSpPr>
        <p:spPr>
          <a:xfrm>
            <a:off x="4829789" y="2717733"/>
            <a:ext cx="6594768" cy="3363836"/>
          </a:xfrm>
        </p:spPr>
        <p:txBody>
          <a:bodyPr rtlCol="0">
            <a:normAutofit fontScale="77500" lnSpcReduction="20000"/>
          </a:bodyPr>
          <a:lstStyle>
            <a:defPPr>
              <a:defRPr lang="it-IT"/>
            </a:defPPr>
          </a:lstStyle>
          <a:p>
            <a:r>
              <a:rPr lang="it-IT" sz="2900" b="1"/>
              <a:t>Ricordiamo infine che il DUP si compone di due sezioni: la Sezione Strategica (</a:t>
            </a:r>
            <a:r>
              <a:rPr lang="it-IT" sz="2900" b="1" err="1"/>
              <a:t>SeS</a:t>
            </a:r>
            <a:r>
              <a:rPr lang="it-IT" sz="2900" b="1"/>
              <a:t>) e la Sezione Operativa (</a:t>
            </a:r>
            <a:r>
              <a:rPr lang="it-IT" sz="2900" b="1" err="1"/>
              <a:t>SeO</a:t>
            </a:r>
            <a:r>
              <a:rPr lang="it-IT" sz="2900" b="1"/>
              <a:t>). La prima ha un orizzonte temporale di riferimento che coincide con quello del mandato amministrativo, la seconda pari a quello del bilancio di previsione. In particolare:</a:t>
            </a:r>
          </a:p>
          <a:p>
            <a:pPr rtl="0"/>
            <a:endParaRPr lang="it-IT"/>
          </a:p>
        </p:txBody>
      </p:sp>
      <p:pic>
        <p:nvPicPr>
          <p:cNvPr id="13" name="Segnaposto immagine 12" descr="Vista da basso di edifici alti">
            <a:extLst>
              <a:ext uri="{FF2B5EF4-FFF2-40B4-BE49-F238E27FC236}">
                <a16:creationId xmlns:a16="http://schemas.microsoft.com/office/drawing/2014/main" id="{1DFE730E-30E7-DA99-A3EE-ACB889D161E9}"/>
              </a:ext>
            </a:extLst>
          </p:cNvPr>
          <p:cNvPicPr>
            <a:picLocks noGrp="1" noChangeAspect="1"/>
          </p:cNvPicPr>
          <p:nvPr>
            <p:ph type="pic" sz="quarter" idx="13"/>
          </p:nvPr>
        </p:nvPicPr>
        <p:blipFill>
          <a:blip r:embed="rId3"/>
          <a:srcRect l="43" r="43"/>
          <a:stretch/>
        </p:blipFill>
        <p:spPr>
          <a:xfrm>
            <a:off x="0" y="-1"/>
            <a:ext cx="4076118" cy="6096678"/>
          </a:xfrm>
        </p:spPr>
      </p:pic>
      <p:sp>
        <p:nvSpPr>
          <p:cNvPr id="44" name="Ovale 43">
            <a:extLst>
              <a:ext uri="{FF2B5EF4-FFF2-40B4-BE49-F238E27FC236}">
                <a16:creationId xmlns:a16="http://schemas.microsoft.com/office/drawing/2014/main" id="{5F855448-57DF-E468-AF41-00CAAC2D7C74}"/>
              </a:ext>
              <a:ext uri="{C183D7F6-B498-43B3-948B-1728B52AA6E4}">
                <adec:decorative xmlns:adec="http://schemas.microsoft.com/office/drawing/2017/decorative" val="1"/>
              </a:ext>
            </a:extLst>
          </p:cNvPr>
          <p:cNvSpPr/>
          <p:nvPr/>
        </p:nvSpPr>
        <p:spPr>
          <a:xfrm>
            <a:off x="3903349" y="5895479"/>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a:p>
        </p:txBody>
      </p:sp>
      <p:cxnSp>
        <p:nvCxnSpPr>
          <p:cNvPr id="43" name="Connettore diritto 42">
            <a:extLst>
              <a:ext uri="{FF2B5EF4-FFF2-40B4-BE49-F238E27FC236}">
                <a16:creationId xmlns:a16="http://schemas.microsoft.com/office/drawing/2014/main" id="{752FDA21-768F-9929-E6D6-D78CD4F8EA24}"/>
              </a:ext>
              <a:ext uri="{C183D7F6-B498-43B3-948B-1728B52AA6E4}">
                <adec:decorative xmlns:adec="http://schemas.microsoft.com/office/drawing/2017/decorative" val="1"/>
              </a:ext>
            </a:extLst>
          </p:cNvPr>
          <p:cNvCxnSpPr>
            <a:cxnSpLocks/>
          </p:cNvCxnSpPr>
          <p:nvPr/>
        </p:nvCxnSpPr>
        <p:spPr>
          <a:xfrm>
            <a:off x="-97971" y="1909602"/>
            <a:ext cx="4160955" cy="4149155"/>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95392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AAEBB18-4C1D-9918-ED5C-A4CCE40E799A}"/>
              </a:ext>
            </a:extLst>
          </p:cNvPr>
          <p:cNvSpPr>
            <a:spLocks noGrp="1"/>
          </p:cNvSpPr>
          <p:nvPr>
            <p:ph type="title"/>
          </p:nvPr>
        </p:nvSpPr>
        <p:spPr/>
        <p:txBody>
          <a:bodyPr>
            <a:normAutofit fontScale="90000"/>
          </a:bodyPr>
          <a:lstStyle/>
          <a:p>
            <a:r>
              <a:rPr lang="it-IT"/>
              <a:t>Obiettivo Turismo /6</a:t>
            </a:r>
            <a:br>
              <a:rPr lang="it-IT"/>
            </a:br>
            <a:br>
              <a:rPr lang="it-IT"/>
            </a:br>
            <a:br>
              <a:rPr lang="it-IT"/>
            </a:br>
            <a:endParaRPr lang="it-IT"/>
          </a:p>
        </p:txBody>
      </p:sp>
      <p:sp>
        <p:nvSpPr>
          <p:cNvPr id="3" name="Segnaposto contenuto 2">
            <a:extLst>
              <a:ext uri="{FF2B5EF4-FFF2-40B4-BE49-F238E27FC236}">
                <a16:creationId xmlns:a16="http://schemas.microsoft.com/office/drawing/2014/main" id="{134C90EB-273B-5AFD-F642-5FFC81757BC4}"/>
              </a:ext>
            </a:extLst>
          </p:cNvPr>
          <p:cNvSpPr>
            <a:spLocks noGrp="1"/>
          </p:cNvSpPr>
          <p:nvPr>
            <p:ph sz="half" idx="14"/>
          </p:nvPr>
        </p:nvSpPr>
        <p:spPr>
          <a:xfrm>
            <a:off x="4938712" y="1275347"/>
            <a:ext cx="6338888" cy="4693069"/>
          </a:xfrm>
        </p:spPr>
        <p:txBody>
          <a:bodyPr>
            <a:normAutofit fontScale="92500"/>
          </a:bodyPr>
          <a:lstStyle/>
          <a:p>
            <a:r>
              <a:rPr lang="it-IT">
                <a:effectLst/>
                <a:latin typeface="Calibri" panose="020F0502020204030204" pitchFamily="34" charset="0"/>
                <a:ea typeface="Calibri" panose="020F0502020204030204" pitchFamily="34" charset="0"/>
                <a:cs typeface="Arial" panose="020B0604020202020204" pitchFamily="34" charset="0"/>
              </a:rPr>
              <a:t>Musei e percorsi culturali: Collegare tutti i musei dei vari comuni in una rete museale che racconti la storia e le tradizioni della Valconca. Si potrebbero organizzare anche mostre temporanee itineranti fuori dai musei, oppure organizzare delle “Notti al Museo”, delle iniziative di mostre temporanee che spostino reperti o opere tra i comuni, così da offrire una varietà di esperienze a chi visita più borghi.</a:t>
            </a:r>
            <a:endParaRPr lang="it-IT">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F217BB6D-D555-EC1B-ED09-02229EB6C148}"/>
              </a:ext>
            </a:extLst>
          </p:cNvPr>
          <p:cNvSpPr>
            <a:spLocks noGrp="1"/>
          </p:cNvSpPr>
          <p:nvPr>
            <p:ph type="sldNum" sz="quarter" idx="12"/>
          </p:nvPr>
        </p:nvSpPr>
        <p:spPr/>
        <p:txBody>
          <a:bodyPr/>
          <a:lstStyle/>
          <a:p>
            <a:pPr rtl="0"/>
            <a:fld id="{B5CEABB6-07DC-46E8-9B57-56EC44A396E5}" type="slidenum">
              <a:rPr lang="it-IT" smtClean="0"/>
              <a:pPr rtl="0"/>
              <a:t>50</a:t>
            </a:fld>
            <a:endParaRPr lang="it-IT"/>
          </a:p>
        </p:txBody>
      </p:sp>
    </p:spTree>
    <p:extLst>
      <p:ext uri="{BB962C8B-B14F-4D97-AF65-F5344CB8AC3E}">
        <p14:creationId xmlns:p14="http://schemas.microsoft.com/office/powerpoint/2010/main" val="33638831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BC4115-4E5F-AA1C-5333-0FD2E17D9420}"/>
              </a:ext>
            </a:extLst>
          </p:cNvPr>
          <p:cNvSpPr>
            <a:spLocks noGrp="1"/>
          </p:cNvSpPr>
          <p:nvPr>
            <p:ph type="title"/>
          </p:nvPr>
        </p:nvSpPr>
        <p:spPr/>
        <p:txBody>
          <a:bodyPr/>
          <a:lstStyle/>
          <a:p>
            <a:r>
              <a:rPr lang="it-IT"/>
              <a:t>La sfida FSC</a:t>
            </a:r>
            <a:br>
              <a:rPr lang="it-IT"/>
            </a:br>
            <a:br>
              <a:rPr lang="it-IT"/>
            </a:br>
            <a:br>
              <a:rPr lang="it-IT"/>
            </a:br>
            <a:endParaRPr lang="it-IT"/>
          </a:p>
        </p:txBody>
      </p:sp>
      <p:sp>
        <p:nvSpPr>
          <p:cNvPr id="3" name="Segnaposto contenuto 2">
            <a:extLst>
              <a:ext uri="{FF2B5EF4-FFF2-40B4-BE49-F238E27FC236}">
                <a16:creationId xmlns:a16="http://schemas.microsoft.com/office/drawing/2014/main" id="{A814F0B3-96F0-0EAA-8929-ACF551CDB647}"/>
              </a:ext>
            </a:extLst>
          </p:cNvPr>
          <p:cNvSpPr>
            <a:spLocks noGrp="1"/>
          </p:cNvSpPr>
          <p:nvPr>
            <p:ph sz="half" idx="14"/>
          </p:nvPr>
        </p:nvSpPr>
        <p:spPr>
          <a:xfrm>
            <a:off x="4938712" y="1311443"/>
            <a:ext cx="6338888" cy="4656974"/>
          </a:xfrm>
        </p:spPr>
        <p:txBody>
          <a:bodyPr/>
          <a:lstStyle/>
          <a:p>
            <a:r>
              <a:rPr lang="it-IT">
                <a:effectLst/>
                <a:latin typeface="Calibri" panose="020F0502020204030204" pitchFamily="34" charset="0"/>
                <a:ea typeface="Calibri" panose="020F0502020204030204" pitchFamily="34" charset="0"/>
                <a:cs typeface="Arial" panose="020B0604020202020204" pitchFamily="34" charset="0"/>
              </a:rPr>
              <a:t>A gennaio 2024 si è chiuso l’accordo tra la Regione e il Governo, per il Fondo di Sviluppo e Coesione per circa 600 milioni di euro. In questo accordo la Regione ha manifestato la volontà di completare il DSR (Documento strategico regionale) includendo anche le aree della Valconca che non erano rientrate in una linea di finanziamento definita.</a:t>
            </a:r>
            <a:endParaRPr lang="it-IT">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E13464C4-6761-80DC-D40C-12EC03B7C44C}"/>
              </a:ext>
            </a:extLst>
          </p:cNvPr>
          <p:cNvSpPr>
            <a:spLocks noGrp="1"/>
          </p:cNvSpPr>
          <p:nvPr>
            <p:ph type="sldNum" sz="quarter" idx="12"/>
          </p:nvPr>
        </p:nvSpPr>
        <p:spPr/>
        <p:txBody>
          <a:bodyPr/>
          <a:lstStyle/>
          <a:p>
            <a:pPr rtl="0"/>
            <a:fld id="{B5CEABB6-07DC-46E8-9B57-56EC44A396E5}" type="slidenum">
              <a:rPr lang="it-IT" smtClean="0"/>
              <a:pPr rtl="0"/>
              <a:t>51</a:t>
            </a:fld>
            <a:endParaRPr lang="it-IT"/>
          </a:p>
        </p:txBody>
      </p:sp>
    </p:spTree>
    <p:extLst>
      <p:ext uri="{BB962C8B-B14F-4D97-AF65-F5344CB8AC3E}">
        <p14:creationId xmlns:p14="http://schemas.microsoft.com/office/powerpoint/2010/main" val="7769281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01821B6-F3E4-C541-DCC7-13D90A575B5C}"/>
              </a:ext>
            </a:extLst>
          </p:cNvPr>
          <p:cNvSpPr>
            <a:spLocks noGrp="1"/>
          </p:cNvSpPr>
          <p:nvPr>
            <p:ph type="title"/>
          </p:nvPr>
        </p:nvSpPr>
        <p:spPr/>
        <p:txBody>
          <a:bodyPr/>
          <a:lstStyle/>
          <a:p>
            <a:r>
              <a:rPr lang="it-IT"/>
              <a:t>La sfida </a:t>
            </a:r>
            <a:r>
              <a:rPr lang="it-IT" err="1"/>
              <a:t>fsc</a:t>
            </a:r>
            <a:r>
              <a:rPr lang="it-IT"/>
              <a:t>/2</a:t>
            </a:r>
            <a:br>
              <a:rPr lang="it-IT"/>
            </a:br>
            <a:br>
              <a:rPr lang="it-IT"/>
            </a:br>
            <a:br>
              <a:rPr lang="it-IT"/>
            </a:br>
            <a:endParaRPr lang="it-IT"/>
          </a:p>
        </p:txBody>
      </p:sp>
      <p:sp>
        <p:nvSpPr>
          <p:cNvPr id="3" name="Segnaposto contenuto 2">
            <a:extLst>
              <a:ext uri="{FF2B5EF4-FFF2-40B4-BE49-F238E27FC236}">
                <a16:creationId xmlns:a16="http://schemas.microsoft.com/office/drawing/2014/main" id="{EF96BD2C-AC2F-F08C-6409-EFC43CADCAEB}"/>
              </a:ext>
            </a:extLst>
          </p:cNvPr>
          <p:cNvSpPr>
            <a:spLocks noGrp="1"/>
          </p:cNvSpPr>
          <p:nvPr>
            <p:ph sz="half" idx="14"/>
          </p:nvPr>
        </p:nvSpPr>
        <p:spPr>
          <a:xfrm>
            <a:off x="4938712" y="1323475"/>
            <a:ext cx="6338888" cy="4644942"/>
          </a:xfrm>
        </p:spPr>
        <p:txBody>
          <a:bodyPr/>
          <a:lstStyle/>
          <a:p>
            <a:r>
              <a:rPr lang="it-IT">
                <a:effectLst/>
                <a:latin typeface="Calibri" panose="020F0502020204030204" pitchFamily="34" charset="0"/>
                <a:ea typeface="Calibri" panose="020F0502020204030204" pitchFamily="34" charset="0"/>
                <a:cs typeface="Arial" panose="020B0604020202020204" pitchFamily="34" charset="0"/>
              </a:rPr>
              <a:t>La risorse destinate nello specifico all’ambito dell’Unione della Valconca sono state definite in 4.500.000€ a cui aggiungere un cofinanziamento locale del 10%; per trasferirle agli enti è necessario costruire una strategia condivisa e un programma di intenti per andare a definire un parco progetti con l’aiuto della Provincia, per costruire insieme obiettivi condivisi.</a:t>
            </a:r>
            <a:endParaRPr lang="it-IT">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5D6D57E0-9985-A24C-69CB-0E7E5F4B5C8C}"/>
              </a:ext>
            </a:extLst>
          </p:cNvPr>
          <p:cNvSpPr>
            <a:spLocks noGrp="1"/>
          </p:cNvSpPr>
          <p:nvPr>
            <p:ph type="sldNum" sz="quarter" idx="12"/>
          </p:nvPr>
        </p:nvSpPr>
        <p:spPr/>
        <p:txBody>
          <a:bodyPr/>
          <a:lstStyle/>
          <a:p>
            <a:pPr rtl="0"/>
            <a:fld id="{B5CEABB6-07DC-46E8-9B57-56EC44A396E5}" type="slidenum">
              <a:rPr lang="it-IT" smtClean="0"/>
              <a:pPr rtl="0"/>
              <a:t>52</a:t>
            </a:fld>
            <a:endParaRPr lang="it-IT"/>
          </a:p>
        </p:txBody>
      </p:sp>
    </p:spTree>
    <p:extLst>
      <p:ext uri="{BB962C8B-B14F-4D97-AF65-F5344CB8AC3E}">
        <p14:creationId xmlns:p14="http://schemas.microsoft.com/office/powerpoint/2010/main" val="15219019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BBAF97D-8702-8728-4815-6D1CBD6BBA39}"/>
              </a:ext>
            </a:extLst>
          </p:cNvPr>
          <p:cNvSpPr>
            <a:spLocks noGrp="1"/>
          </p:cNvSpPr>
          <p:nvPr>
            <p:ph type="title"/>
          </p:nvPr>
        </p:nvSpPr>
        <p:spPr/>
        <p:txBody>
          <a:bodyPr/>
          <a:lstStyle/>
          <a:p>
            <a:r>
              <a:rPr lang="it-IT"/>
              <a:t>La sfida </a:t>
            </a:r>
            <a:r>
              <a:rPr lang="it-IT" err="1"/>
              <a:t>fsc</a:t>
            </a:r>
            <a:r>
              <a:rPr lang="it-IT"/>
              <a:t>/3</a:t>
            </a:r>
            <a:br>
              <a:rPr lang="it-IT"/>
            </a:br>
            <a:br>
              <a:rPr lang="it-IT"/>
            </a:br>
            <a:br>
              <a:rPr lang="it-IT"/>
            </a:br>
            <a:endParaRPr lang="it-IT"/>
          </a:p>
        </p:txBody>
      </p:sp>
      <p:sp>
        <p:nvSpPr>
          <p:cNvPr id="3" name="Segnaposto contenuto 2">
            <a:extLst>
              <a:ext uri="{FF2B5EF4-FFF2-40B4-BE49-F238E27FC236}">
                <a16:creationId xmlns:a16="http://schemas.microsoft.com/office/drawing/2014/main" id="{9114F012-71CE-6CA7-189E-1EACBFC43D08}"/>
              </a:ext>
            </a:extLst>
          </p:cNvPr>
          <p:cNvSpPr>
            <a:spLocks noGrp="1"/>
          </p:cNvSpPr>
          <p:nvPr>
            <p:ph sz="half" idx="14"/>
          </p:nvPr>
        </p:nvSpPr>
        <p:spPr>
          <a:xfrm>
            <a:off x="4938712" y="1227221"/>
            <a:ext cx="6338888" cy="4741195"/>
          </a:xfrm>
        </p:spPr>
        <p:txBody>
          <a:bodyPr>
            <a:normAutofit/>
          </a:bodyPr>
          <a:lstStyle/>
          <a:p>
            <a:r>
              <a:rPr lang="it-IT" sz="2000">
                <a:effectLst/>
                <a:latin typeface="Calibri" panose="020F0502020204030204" pitchFamily="34" charset="0"/>
                <a:ea typeface="Calibri" panose="020F0502020204030204" pitchFamily="34" charset="0"/>
                <a:cs typeface="Arial" panose="020B0604020202020204" pitchFamily="34" charset="0"/>
              </a:rPr>
              <a:t>Il DSR ha come obiettivo il contrastare l’allargamento dei divari territoriali di quelle aree costituite da aggregati di comuni montani (come Sassofeltrio) e collinari (come tutti gli altri comuni facenti parte dell’Unione Valconca), caratterizzate da fragilità territoriale e che riscontrano dinamiche diffuse di spopolamento e di minor crescita economica e occupazionale, di vulnerabilità ambientale e minore densità di popolazione residente, con conseguenti difficoltà nell’offerta dei servizi pubblici e privati e nell’accessibilità sia fisica che digitale. </a:t>
            </a:r>
            <a:endParaRPr lang="it-IT" sz="2000">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3A19BB61-7979-69ED-344E-549AA0912157}"/>
              </a:ext>
            </a:extLst>
          </p:cNvPr>
          <p:cNvSpPr>
            <a:spLocks noGrp="1"/>
          </p:cNvSpPr>
          <p:nvPr>
            <p:ph type="sldNum" sz="quarter" idx="12"/>
          </p:nvPr>
        </p:nvSpPr>
        <p:spPr/>
        <p:txBody>
          <a:bodyPr/>
          <a:lstStyle/>
          <a:p>
            <a:pPr rtl="0"/>
            <a:fld id="{B5CEABB6-07DC-46E8-9B57-56EC44A396E5}" type="slidenum">
              <a:rPr lang="it-IT" smtClean="0"/>
              <a:pPr rtl="0"/>
              <a:t>53</a:t>
            </a:fld>
            <a:endParaRPr lang="it-IT"/>
          </a:p>
        </p:txBody>
      </p:sp>
    </p:spTree>
    <p:extLst>
      <p:ext uri="{BB962C8B-B14F-4D97-AF65-F5344CB8AC3E}">
        <p14:creationId xmlns:p14="http://schemas.microsoft.com/office/powerpoint/2010/main" val="33774507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7EB8578-7BA8-9616-2898-FDA7468198EC}"/>
              </a:ext>
            </a:extLst>
          </p:cNvPr>
          <p:cNvSpPr>
            <a:spLocks noGrp="1"/>
          </p:cNvSpPr>
          <p:nvPr>
            <p:ph type="title"/>
          </p:nvPr>
        </p:nvSpPr>
        <p:spPr/>
        <p:txBody>
          <a:bodyPr/>
          <a:lstStyle/>
          <a:p>
            <a:r>
              <a:rPr lang="it-IT"/>
              <a:t>La sfida </a:t>
            </a:r>
            <a:r>
              <a:rPr lang="it-IT" err="1"/>
              <a:t>fsc</a:t>
            </a:r>
            <a:r>
              <a:rPr lang="it-IT"/>
              <a:t>/4</a:t>
            </a:r>
            <a:br>
              <a:rPr lang="it-IT"/>
            </a:br>
            <a:br>
              <a:rPr lang="it-IT"/>
            </a:br>
            <a:br>
              <a:rPr lang="it-IT"/>
            </a:br>
            <a:endParaRPr lang="it-IT"/>
          </a:p>
        </p:txBody>
      </p:sp>
      <p:sp>
        <p:nvSpPr>
          <p:cNvPr id="3" name="Segnaposto contenuto 2">
            <a:extLst>
              <a:ext uri="{FF2B5EF4-FFF2-40B4-BE49-F238E27FC236}">
                <a16:creationId xmlns:a16="http://schemas.microsoft.com/office/drawing/2014/main" id="{FD2093A6-63A4-228A-7FF8-FCACD411E990}"/>
              </a:ext>
            </a:extLst>
          </p:cNvPr>
          <p:cNvSpPr>
            <a:spLocks noGrp="1"/>
          </p:cNvSpPr>
          <p:nvPr>
            <p:ph sz="half" idx="14"/>
          </p:nvPr>
        </p:nvSpPr>
        <p:spPr>
          <a:xfrm>
            <a:off x="4938712" y="1311443"/>
            <a:ext cx="6338888" cy="4656974"/>
          </a:xfrm>
        </p:spPr>
        <p:txBody>
          <a:bodyPr>
            <a:normAutofit/>
          </a:bodyPr>
          <a:lstStyle/>
          <a:p>
            <a:pPr marL="73025" algn="just">
              <a:lnSpc>
                <a:spcPct val="120000"/>
              </a:lnSpc>
              <a:spcBef>
                <a:spcPts val="500"/>
              </a:spcBef>
            </a:pPr>
            <a:r>
              <a:rPr lang="it-IT">
                <a:effectLst/>
                <a:latin typeface="Calibri" panose="020F0502020204030204" pitchFamily="34" charset="0"/>
                <a:ea typeface="Calibri" panose="020F0502020204030204" pitchFamily="34" charset="0"/>
                <a:cs typeface="Arial" panose="020B0604020202020204" pitchFamily="34" charset="0"/>
              </a:rPr>
              <a:t>Il programma territoriale dovrà contenere:</a:t>
            </a:r>
            <a:endParaRPr lang="it-IT">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a:effectLst/>
                <a:latin typeface="Calibri" panose="020F0502020204030204" pitchFamily="34" charset="0"/>
                <a:ea typeface="Calibri" panose="020F0502020204030204" pitchFamily="34" charset="0"/>
                <a:cs typeface="Arial" panose="020B0604020202020204" pitchFamily="34" charset="0"/>
              </a:rPr>
              <a:t>Una descrizione dell’area geografica interessata dalla strategia, con l’analisi dei problemi, delle potenzialità dell’area e delle esigenze di sviluppo;</a:t>
            </a:r>
            <a:endParaRPr lang="it-IT">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a:effectLst/>
                <a:latin typeface="Calibri" panose="020F0502020204030204" pitchFamily="34" charset="0"/>
                <a:ea typeface="Calibri" panose="020F0502020204030204" pitchFamily="34" charset="0"/>
                <a:cs typeface="Arial" panose="020B0604020202020204" pitchFamily="34" charset="0"/>
              </a:rPr>
              <a:t>Una descrizione degli obiettivi e dei risultati che si intendono conseguire con i progetti candidati e l’approccio integrato che metta in evidenza anche le sinergie e complementarità con altri progetti attuati nell’area;</a:t>
            </a:r>
            <a:endParaRPr lang="it-IT">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5929BD57-7EF3-7659-B0D3-B3E956BEBD59}"/>
              </a:ext>
            </a:extLst>
          </p:cNvPr>
          <p:cNvSpPr>
            <a:spLocks noGrp="1"/>
          </p:cNvSpPr>
          <p:nvPr>
            <p:ph type="sldNum" sz="quarter" idx="12"/>
          </p:nvPr>
        </p:nvSpPr>
        <p:spPr/>
        <p:txBody>
          <a:bodyPr/>
          <a:lstStyle/>
          <a:p>
            <a:pPr rtl="0"/>
            <a:fld id="{B5CEABB6-07DC-46E8-9B57-56EC44A396E5}" type="slidenum">
              <a:rPr lang="it-IT" smtClean="0"/>
              <a:pPr rtl="0"/>
              <a:t>54</a:t>
            </a:fld>
            <a:endParaRPr lang="it-IT"/>
          </a:p>
        </p:txBody>
      </p:sp>
    </p:spTree>
    <p:extLst>
      <p:ext uri="{BB962C8B-B14F-4D97-AF65-F5344CB8AC3E}">
        <p14:creationId xmlns:p14="http://schemas.microsoft.com/office/powerpoint/2010/main" val="19385368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F3258E8-AF5F-B18C-0034-3C5981C68C6D}"/>
              </a:ext>
            </a:extLst>
          </p:cNvPr>
          <p:cNvSpPr>
            <a:spLocks noGrp="1"/>
          </p:cNvSpPr>
          <p:nvPr>
            <p:ph type="title"/>
          </p:nvPr>
        </p:nvSpPr>
        <p:spPr>
          <a:xfrm>
            <a:off x="4966607" y="897548"/>
            <a:ext cx="6343650" cy="2668463"/>
          </a:xfrm>
        </p:spPr>
        <p:txBody>
          <a:bodyPr>
            <a:normAutofit fontScale="90000"/>
          </a:bodyPr>
          <a:lstStyle/>
          <a:p>
            <a:r>
              <a:rPr lang="it-IT" err="1"/>
              <a:t>Fsc</a:t>
            </a:r>
            <a:r>
              <a:rPr lang="it-IT"/>
              <a:t>/5</a:t>
            </a:r>
            <a:br>
              <a:rPr lang="it-IT"/>
            </a:br>
            <a:r>
              <a:rPr lang="it-IT" sz="4400">
                <a:effectLst/>
                <a:latin typeface="Calibri" panose="020F0502020204030204" pitchFamily="34" charset="0"/>
                <a:ea typeface="Calibri" panose="020F0502020204030204" pitchFamily="34" charset="0"/>
                <a:cs typeface="Arial" panose="020B0604020202020204" pitchFamily="34" charset="0"/>
              </a:rPr>
              <a:t>Il programma territoriale dovrà contenere:</a:t>
            </a:r>
            <a:br>
              <a:rPr lang="it-IT" sz="4400">
                <a:effectLst/>
                <a:latin typeface="Calibri" panose="020F0502020204030204" pitchFamily="34" charset="0"/>
                <a:ea typeface="Calibri" panose="020F0502020204030204" pitchFamily="34" charset="0"/>
              </a:rPr>
            </a:br>
            <a:br>
              <a:rPr lang="it-IT"/>
            </a:br>
            <a:endParaRPr lang="it-IT"/>
          </a:p>
        </p:txBody>
      </p:sp>
      <p:sp>
        <p:nvSpPr>
          <p:cNvPr id="3" name="Segnaposto contenuto 2">
            <a:extLst>
              <a:ext uri="{FF2B5EF4-FFF2-40B4-BE49-F238E27FC236}">
                <a16:creationId xmlns:a16="http://schemas.microsoft.com/office/drawing/2014/main" id="{2495255E-9B7C-A82C-96C0-FA49C4CF0462}"/>
              </a:ext>
            </a:extLst>
          </p:cNvPr>
          <p:cNvSpPr>
            <a:spLocks noGrp="1"/>
          </p:cNvSpPr>
          <p:nvPr>
            <p:ph sz="half" idx="14"/>
          </p:nvPr>
        </p:nvSpPr>
        <p:spPr>
          <a:xfrm>
            <a:off x="4857069" y="2409239"/>
            <a:ext cx="6338888" cy="4019300"/>
          </a:xfrm>
        </p:spPr>
        <p:txBody>
          <a:bodyPr>
            <a:normAutofit/>
          </a:bodyPr>
          <a:lstStyle/>
          <a:p>
            <a:pPr marL="73025" algn="just">
              <a:lnSpc>
                <a:spcPct val="120000"/>
              </a:lnSpc>
              <a:spcBef>
                <a:spcPts val="500"/>
              </a:spcBef>
            </a:pPr>
            <a:r>
              <a:rPr lang="it-IT">
                <a:effectLst/>
                <a:latin typeface="Calibri" panose="020F0502020204030204" pitchFamily="34" charset="0"/>
                <a:ea typeface="Calibri" panose="020F0502020204030204" pitchFamily="34" charset="0"/>
                <a:cs typeface="Arial" panose="020B0604020202020204" pitchFamily="34" charset="0"/>
              </a:rPr>
              <a:t>Una descrizione dell’area geografica interessata dalla strategia, con l’analisi dei problemi, delle potenzialità dell’area e delle esigenze di sviluppo;</a:t>
            </a:r>
            <a:endParaRPr lang="it-IT">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a:effectLst/>
                <a:latin typeface="Calibri" panose="020F0502020204030204" pitchFamily="34" charset="0"/>
                <a:ea typeface="Calibri" panose="020F0502020204030204" pitchFamily="34" charset="0"/>
                <a:cs typeface="Arial" panose="020B0604020202020204" pitchFamily="34" charset="0"/>
              </a:rPr>
              <a:t>Una descrizione degli obiettivi e dei risultati che si intendono conseguire con i progetti candidati e l’approccio integrato che metta in evidenza anche le sinergie e complementarità con altri progetti attuati nell’area;</a:t>
            </a:r>
            <a:endParaRPr lang="it-IT">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B088D02D-B84A-B35A-16E2-D69D4E72AB9D}"/>
              </a:ext>
            </a:extLst>
          </p:cNvPr>
          <p:cNvSpPr>
            <a:spLocks noGrp="1"/>
          </p:cNvSpPr>
          <p:nvPr>
            <p:ph type="sldNum" sz="quarter" idx="12"/>
          </p:nvPr>
        </p:nvSpPr>
        <p:spPr/>
        <p:txBody>
          <a:bodyPr/>
          <a:lstStyle/>
          <a:p>
            <a:pPr rtl="0"/>
            <a:fld id="{B5CEABB6-07DC-46E8-9B57-56EC44A396E5}" type="slidenum">
              <a:rPr lang="it-IT" smtClean="0"/>
              <a:pPr rtl="0"/>
              <a:t>55</a:t>
            </a:fld>
            <a:endParaRPr lang="it-IT"/>
          </a:p>
        </p:txBody>
      </p:sp>
    </p:spTree>
    <p:extLst>
      <p:ext uri="{BB962C8B-B14F-4D97-AF65-F5344CB8AC3E}">
        <p14:creationId xmlns:p14="http://schemas.microsoft.com/office/powerpoint/2010/main" val="42718036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CEFF2D7-C1CF-ADCE-125B-019B5BAA06A0}"/>
              </a:ext>
            </a:extLst>
          </p:cNvPr>
          <p:cNvSpPr>
            <a:spLocks noGrp="1"/>
          </p:cNvSpPr>
          <p:nvPr>
            <p:ph type="title"/>
          </p:nvPr>
        </p:nvSpPr>
        <p:spPr/>
        <p:txBody>
          <a:bodyPr/>
          <a:lstStyle/>
          <a:p>
            <a:r>
              <a:rPr lang="it-IT" err="1"/>
              <a:t>Fsc</a:t>
            </a:r>
            <a:r>
              <a:rPr lang="it-IT"/>
              <a:t>/6 obiettivi</a:t>
            </a:r>
            <a:br>
              <a:rPr lang="it-IT"/>
            </a:br>
            <a:br>
              <a:rPr lang="it-IT"/>
            </a:br>
            <a:br>
              <a:rPr lang="it-IT"/>
            </a:br>
            <a:endParaRPr lang="it-IT"/>
          </a:p>
        </p:txBody>
      </p:sp>
      <p:sp>
        <p:nvSpPr>
          <p:cNvPr id="3" name="Segnaposto contenuto 2">
            <a:extLst>
              <a:ext uri="{FF2B5EF4-FFF2-40B4-BE49-F238E27FC236}">
                <a16:creationId xmlns:a16="http://schemas.microsoft.com/office/drawing/2014/main" id="{441F7714-AE8A-273F-ABAD-2A941E4B075D}"/>
              </a:ext>
            </a:extLst>
          </p:cNvPr>
          <p:cNvSpPr>
            <a:spLocks noGrp="1"/>
          </p:cNvSpPr>
          <p:nvPr>
            <p:ph sz="half" idx="14"/>
          </p:nvPr>
        </p:nvSpPr>
        <p:spPr>
          <a:xfrm>
            <a:off x="4938712" y="1383633"/>
            <a:ext cx="6338888" cy="4584784"/>
          </a:xfrm>
        </p:spPr>
        <p:txBody>
          <a:bodyPr/>
          <a:lstStyle/>
          <a:p>
            <a:r>
              <a:rPr lang="it-IT" sz="2800">
                <a:effectLst/>
                <a:latin typeface="Calibri" panose="020F0502020204030204" pitchFamily="34" charset="0"/>
                <a:ea typeface="Calibri" panose="020F0502020204030204" pitchFamily="34" charset="0"/>
                <a:cs typeface="Arial" panose="020B0604020202020204" pitchFamily="34" charset="0"/>
              </a:rPr>
              <a:t>Obiettivo Specifico 5.2 - Promuovere lo sviluppo sociale, economico e ambientale integrato e inclusivo a livello locale, la cultura, il patrimonio naturale, il turismo sostenibile e la sicurezza nelle aree diverse da quelle urbane.</a:t>
            </a:r>
            <a:endParaRPr lang="it-IT" sz="2800">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B6800070-08C7-854F-11AC-AE60B534A245}"/>
              </a:ext>
            </a:extLst>
          </p:cNvPr>
          <p:cNvSpPr>
            <a:spLocks noGrp="1"/>
          </p:cNvSpPr>
          <p:nvPr>
            <p:ph type="sldNum" sz="quarter" idx="12"/>
          </p:nvPr>
        </p:nvSpPr>
        <p:spPr/>
        <p:txBody>
          <a:bodyPr/>
          <a:lstStyle/>
          <a:p>
            <a:pPr rtl="0"/>
            <a:fld id="{B5CEABB6-07DC-46E8-9B57-56EC44A396E5}" type="slidenum">
              <a:rPr lang="it-IT" smtClean="0"/>
              <a:pPr rtl="0"/>
              <a:t>56</a:t>
            </a:fld>
            <a:endParaRPr lang="it-IT"/>
          </a:p>
        </p:txBody>
      </p:sp>
    </p:spTree>
    <p:extLst>
      <p:ext uri="{BB962C8B-B14F-4D97-AF65-F5344CB8AC3E}">
        <p14:creationId xmlns:p14="http://schemas.microsoft.com/office/powerpoint/2010/main" val="4710074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A526C5E-EF85-FA6A-A27A-DC1421BE91AE}"/>
              </a:ext>
            </a:extLst>
          </p:cNvPr>
          <p:cNvSpPr>
            <a:spLocks noGrp="1"/>
          </p:cNvSpPr>
          <p:nvPr>
            <p:ph type="title"/>
          </p:nvPr>
        </p:nvSpPr>
        <p:spPr/>
        <p:txBody>
          <a:bodyPr/>
          <a:lstStyle/>
          <a:p>
            <a:r>
              <a:rPr lang="it-IT" err="1"/>
              <a:t>Fsc</a:t>
            </a:r>
            <a:r>
              <a:rPr lang="it-IT"/>
              <a:t>/7 obiettivi</a:t>
            </a:r>
            <a:br>
              <a:rPr lang="it-IT"/>
            </a:br>
            <a:br>
              <a:rPr lang="it-IT"/>
            </a:br>
            <a:br>
              <a:rPr lang="it-IT"/>
            </a:br>
            <a:endParaRPr lang="it-IT"/>
          </a:p>
        </p:txBody>
      </p:sp>
      <p:sp>
        <p:nvSpPr>
          <p:cNvPr id="3" name="Segnaposto contenuto 2">
            <a:extLst>
              <a:ext uri="{FF2B5EF4-FFF2-40B4-BE49-F238E27FC236}">
                <a16:creationId xmlns:a16="http://schemas.microsoft.com/office/drawing/2014/main" id="{3FA540BC-DE09-FAC6-7684-3228C77918F9}"/>
              </a:ext>
            </a:extLst>
          </p:cNvPr>
          <p:cNvSpPr>
            <a:spLocks noGrp="1"/>
          </p:cNvSpPr>
          <p:nvPr>
            <p:ph sz="half" idx="14"/>
          </p:nvPr>
        </p:nvSpPr>
        <p:spPr>
          <a:xfrm>
            <a:off x="4938712" y="1299411"/>
            <a:ext cx="6338888" cy="4669005"/>
          </a:xfrm>
        </p:spPr>
        <p:txBody>
          <a:bodyPr>
            <a:normAutofit lnSpcReduction="10000"/>
          </a:bodyPr>
          <a:lstStyle/>
          <a:p>
            <a:pPr marL="73025" algn="just">
              <a:lnSpc>
                <a:spcPct val="120000"/>
              </a:lnSpc>
              <a:spcBef>
                <a:spcPts val="500"/>
              </a:spcBef>
            </a:pPr>
            <a:r>
              <a:rPr lang="it-IT" sz="2200">
                <a:effectLst/>
                <a:latin typeface="Calibri" panose="020F0502020204030204" pitchFamily="34" charset="0"/>
                <a:ea typeface="Calibri" panose="020F0502020204030204" pitchFamily="34" charset="0"/>
                <a:cs typeface="Arial" panose="020B0604020202020204" pitchFamily="34" charset="0"/>
              </a:rPr>
              <a:t>Obiettivo specifico 2.1.1 - Riqualificazione energetica negli edifici pubblici inclusi interventi di illuminazione pubblica in combinazione;</a:t>
            </a:r>
            <a:endParaRPr lang="it-IT" sz="22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200">
                <a:effectLst/>
                <a:latin typeface="Calibri" panose="020F0502020204030204" pitchFamily="34" charset="0"/>
                <a:ea typeface="Calibri" panose="020F0502020204030204" pitchFamily="34" charset="0"/>
                <a:cs typeface="Arial" panose="020B0604020202020204" pitchFamily="34" charset="0"/>
              </a:rPr>
              <a:t>Obiettivo specifico 2.2.1 – Supporto all’utilizzo delle energie rinnovabili negli edifici pubblici;</a:t>
            </a:r>
            <a:endParaRPr lang="it-IT" sz="22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200">
                <a:effectLst/>
                <a:latin typeface="Calibri" panose="020F0502020204030204" pitchFamily="34" charset="0"/>
                <a:ea typeface="Calibri" panose="020F0502020204030204" pitchFamily="34" charset="0"/>
                <a:cs typeface="Arial" panose="020B0604020202020204" pitchFamily="34" charset="0"/>
              </a:rPr>
              <a:t>Obiettivo specifico 2.4.1 – Interventi e miglioramento e adeguamento sismico in associazione a interventi energetici negli edifici pubblici e nelle imprese;</a:t>
            </a:r>
            <a:endParaRPr lang="it-IT" sz="22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200">
                <a:effectLst/>
                <a:latin typeface="Calibri" panose="020F0502020204030204" pitchFamily="34" charset="0"/>
                <a:ea typeface="Calibri" panose="020F0502020204030204" pitchFamily="34" charset="0"/>
                <a:cs typeface="Arial" panose="020B0604020202020204" pitchFamily="34" charset="0"/>
              </a:rPr>
              <a:t>Obiettivo specifico 2.8.1 – Piste ciclabili e progetti di mobilità dolce e ciclo pedonale.</a:t>
            </a:r>
            <a:endParaRPr lang="it-IT" sz="22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200">
                <a:effectLst/>
                <a:latin typeface="Calibri" panose="020F0502020204030204" pitchFamily="34" charset="0"/>
                <a:ea typeface="Calibri" panose="020F0502020204030204" pitchFamily="34" charset="0"/>
                <a:cs typeface="Arial" panose="020B0604020202020204" pitchFamily="34" charset="0"/>
              </a:rPr>
              <a:t>Ed altri rilevabili nell’allegato DGR 1635/2021.</a:t>
            </a:r>
            <a:endParaRPr lang="it-IT" sz="2200">
              <a:effectLst/>
              <a:latin typeface="Calibri" panose="020F0502020204030204" pitchFamily="34" charset="0"/>
              <a:ea typeface="Calibri" panose="020F0502020204030204" pitchFamily="34" charset="0"/>
            </a:endParaRPr>
          </a:p>
          <a:p>
            <a:pPr marL="73025" algn="just">
              <a:lnSpc>
                <a:spcPct val="120000"/>
              </a:lnSpc>
              <a:spcBef>
                <a:spcPts val="500"/>
              </a:spcBef>
            </a:pPr>
            <a:endParaRPr lang="it-IT">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096607C0-A646-E0C2-CAC1-7B018C754CDB}"/>
              </a:ext>
            </a:extLst>
          </p:cNvPr>
          <p:cNvSpPr>
            <a:spLocks noGrp="1"/>
          </p:cNvSpPr>
          <p:nvPr>
            <p:ph type="sldNum" sz="quarter" idx="12"/>
          </p:nvPr>
        </p:nvSpPr>
        <p:spPr/>
        <p:txBody>
          <a:bodyPr/>
          <a:lstStyle/>
          <a:p>
            <a:pPr rtl="0"/>
            <a:fld id="{B5CEABB6-07DC-46E8-9B57-56EC44A396E5}" type="slidenum">
              <a:rPr lang="it-IT" smtClean="0"/>
              <a:pPr rtl="0"/>
              <a:t>57</a:t>
            </a:fld>
            <a:endParaRPr lang="it-IT"/>
          </a:p>
        </p:txBody>
      </p:sp>
    </p:spTree>
    <p:extLst>
      <p:ext uri="{BB962C8B-B14F-4D97-AF65-F5344CB8AC3E}">
        <p14:creationId xmlns:p14="http://schemas.microsoft.com/office/powerpoint/2010/main" val="25251031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1AE5418-DAA4-5ABC-0531-6471E1F04DCB}"/>
              </a:ext>
            </a:extLst>
          </p:cNvPr>
          <p:cNvSpPr>
            <a:spLocks noGrp="1"/>
          </p:cNvSpPr>
          <p:nvPr>
            <p:ph type="title"/>
          </p:nvPr>
        </p:nvSpPr>
        <p:spPr/>
        <p:txBody>
          <a:bodyPr/>
          <a:lstStyle/>
          <a:p>
            <a:r>
              <a:rPr lang="it-IT"/>
              <a:t>Coordinamento	</a:t>
            </a:r>
            <a:br>
              <a:rPr lang="it-IT"/>
            </a:br>
            <a:br>
              <a:rPr lang="it-IT"/>
            </a:br>
            <a:br>
              <a:rPr lang="it-IT"/>
            </a:br>
            <a:endParaRPr lang="it-IT"/>
          </a:p>
        </p:txBody>
      </p:sp>
      <p:sp>
        <p:nvSpPr>
          <p:cNvPr id="3" name="Segnaposto contenuto 2">
            <a:extLst>
              <a:ext uri="{FF2B5EF4-FFF2-40B4-BE49-F238E27FC236}">
                <a16:creationId xmlns:a16="http://schemas.microsoft.com/office/drawing/2014/main" id="{69401AB1-10CC-1BC6-9E72-93D362DFB4C5}"/>
              </a:ext>
            </a:extLst>
          </p:cNvPr>
          <p:cNvSpPr>
            <a:spLocks noGrp="1"/>
          </p:cNvSpPr>
          <p:nvPr>
            <p:ph sz="half" idx="14"/>
          </p:nvPr>
        </p:nvSpPr>
        <p:spPr>
          <a:xfrm>
            <a:off x="4938712" y="1684421"/>
            <a:ext cx="6338888" cy="4283995"/>
          </a:xfrm>
        </p:spPr>
        <p:txBody>
          <a:bodyPr/>
          <a:lstStyle/>
          <a:p>
            <a:r>
              <a:rPr lang="it-IT" b="1"/>
              <a:t>Si parte a dicembre con Romagna Next così come deciso con decreto del presidente della Provincia</a:t>
            </a:r>
          </a:p>
        </p:txBody>
      </p:sp>
      <p:sp>
        <p:nvSpPr>
          <p:cNvPr id="4" name="Segnaposto numero diapositiva 3">
            <a:extLst>
              <a:ext uri="{FF2B5EF4-FFF2-40B4-BE49-F238E27FC236}">
                <a16:creationId xmlns:a16="http://schemas.microsoft.com/office/drawing/2014/main" id="{36F824DF-A680-42E7-4133-D0B12ACE2A1E}"/>
              </a:ext>
            </a:extLst>
          </p:cNvPr>
          <p:cNvSpPr>
            <a:spLocks noGrp="1"/>
          </p:cNvSpPr>
          <p:nvPr>
            <p:ph type="sldNum" sz="quarter" idx="12"/>
          </p:nvPr>
        </p:nvSpPr>
        <p:spPr/>
        <p:txBody>
          <a:bodyPr/>
          <a:lstStyle/>
          <a:p>
            <a:pPr rtl="0"/>
            <a:fld id="{B5CEABB6-07DC-46E8-9B57-56EC44A396E5}" type="slidenum">
              <a:rPr lang="it-IT" smtClean="0"/>
              <a:pPr rtl="0"/>
              <a:t>58</a:t>
            </a:fld>
            <a:endParaRPr lang="it-IT"/>
          </a:p>
        </p:txBody>
      </p:sp>
    </p:spTree>
    <p:extLst>
      <p:ext uri="{BB962C8B-B14F-4D97-AF65-F5344CB8AC3E}">
        <p14:creationId xmlns:p14="http://schemas.microsoft.com/office/powerpoint/2010/main" val="10644469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7808AA4-C63A-6E1F-B081-D0C82A03D2F0}"/>
              </a:ext>
            </a:extLst>
          </p:cNvPr>
          <p:cNvSpPr>
            <a:spLocks noGrp="1"/>
          </p:cNvSpPr>
          <p:nvPr>
            <p:ph type="title"/>
          </p:nvPr>
        </p:nvSpPr>
        <p:spPr/>
        <p:txBody>
          <a:bodyPr/>
          <a:lstStyle/>
          <a:p>
            <a:r>
              <a:rPr lang="it-IT"/>
              <a:t>Per crescere, cosa dobbiamo fare 1</a:t>
            </a:r>
            <a:br>
              <a:rPr lang="it-IT"/>
            </a:br>
            <a:br>
              <a:rPr lang="it-IT"/>
            </a:br>
            <a:endParaRPr lang="it-IT"/>
          </a:p>
        </p:txBody>
      </p:sp>
      <p:sp>
        <p:nvSpPr>
          <p:cNvPr id="3" name="Segnaposto contenuto 2">
            <a:extLst>
              <a:ext uri="{FF2B5EF4-FFF2-40B4-BE49-F238E27FC236}">
                <a16:creationId xmlns:a16="http://schemas.microsoft.com/office/drawing/2014/main" id="{149C9F84-7F85-57B6-BBF4-A15E291A6C70}"/>
              </a:ext>
            </a:extLst>
          </p:cNvPr>
          <p:cNvSpPr>
            <a:spLocks noGrp="1"/>
          </p:cNvSpPr>
          <p:nvPr>
            <p:ph sz="half" idx="14"/>
          </p:nvPr>
        </p:nvSpPr>
        <p:spPr>
          <a:xfrm>
            <a:off x="4938712" y="1905001"/>
            <a:ext cx="6338888" cy="4063416"/>
          </a:xfrm>
        </p:spPr>
        <p:txBody>
          <a:bodyPr>
            <a:normAutofit/>
          </a:bodyPr>
          <a:lstStyle/>
          <a:p>
            <a:pPr lvl="0"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Transizione digitale ex Agenda Digitale</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AZIONI OBBLIGATORIE- aggiunto </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Avvio di un percorso per la determinazione del livello di postura di sicurezza dell’Ente e delle successive azioni di miglioramento OBBLIGATORIO ENTRO IL TRIENNIO – in precedenza tra elementi della gestione avanzata </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Gestione postazioni di lavoro e supporto all’utenza per Unione e tutti i Comuni </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Sistema di autenticazione Unico - LDAP unitario </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a:t>
            </a:r>
            <a:endParaRPr lang="it-IT" sz="1800">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0C449679-0D4B-5225-1816-66C0C3B038CF}"/>
              </a:ext>
            </a:extLst>
          </p:cNvPr>
          <p:cNvSpPr>
            <a:spLocks noGrp="1"/>
          </p:cNvSpPr>
          <p:nvPr>
            <p:ph type="sldNum" sz="quarter" idx="12"/>
          </p:nvPr>
        </p:nvSpPr>
        <p:spPr/>
        <p:txBody>
          <a:bodyPr/>
          <a:lstStyle/>
          <a:p>
            <a:pPr rtl="0"/>
            <a:fld id="{B5CEABB6-07DC-46E8-9B57-56EC44A396E5}" type="slidenum">
              <a:rPr lang="it-IT" smtClean="0"/>
              <a:pPr rtl="0"/>
              <a:t>59</a:t>
            </a:fld>
            <a:endParaRPr lang="it-IT"/>
          </a:p>
        </p:txBody>
      </p:sp>
    </p:spTree>
    <p:extLst>
      <p:ext uri="{BB962C8B-B14F-4D97-AF65-F5344CB8AC3E}">
        <p14:creationId xmlns:p14="http://schemas.microsoft.com/office/powerpoint/2010/main" val="1622559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37E1C88-627C-4655-A4FB-0BB02EDB078A}"/>
              </a:ext>
            </a:extLst>
          </p:cNvPr>
          <p:cNvSpPr>
            <a:spLocks noGrp="1"/>
          </p:cNvSpPr>
          <p:nvPr>
            <p:ph type="title"/>
          </p:nvPr>
        </p:nvSpPr>
        <p:spPr>
          <a:xfrm>
            <a:off x="762001" y="896112"/>
            <a:ext cx="6589150" cy="970266"/>
          </a:xfrm>
        </p:spPr>
        <p:txBody>
          <a:bodyPr rtlCol="0">
            <a:normAutofit fontScale="90000"/>
          </a:bodyPr>
          <a:lstStyle>
            <a:defPPr>
              <a:defRPr lang="it-IT"/>
            </a:defPPr>
          </a:lstStyle>
          <a:p>
            <a:pPr rtl="0"/>
            <a:r>
              <a:rPr lang="it-IT"/>
              <a:t>LA SES</a:t>
            </a:r>
            <a:br>
              <a:rPr lang="it-IT"/>
            </a:br>
            <a:endParaRPr lang="it-IT"/>
          </a:p>
        </p:txBody>
      </p:sp>
      <p:sp>
        <p:nvSpPr>
          <p:cNvPr id="3" name="Segnaposto contenuto 2">
            <a:extLst>
              <a:ext uri="{FF2B5EF4-FFF2-40B4-BE49-F238E27FC236}">
                <a16:creationId xmlns:a16="http://schemas.microsoft.com/office/drawing/2014/main" id="{033634FE-ADF0-4BC3-A0A9-447EA9DD096B}"/>
              </a:ext>
            </a:extLst>
          </p:cNvPr>
          <p:cNvSpPr>
            <a:spLocks noGrp="1"/>
          </p:cNvSpPr>
          <p:nvPr>
            <p:ph sz="half" idx="14"/>
          </p:nvPr>
        </p:nvSpPr>
        <p:spPr>
          <a:xfrm>
            <a:off x="762000" y="1578279"/>
            <a:ext cx="6597650" cy="3413344"/>
          </a:xfrm>
        </p:spPr>
        <p:txBody>
          <a:bodyPr vert="horz" lIns="91440" tIns="45720" rIns="91440" bIns="45720" rtlCol="0" anchor="t">
            <a:noAutofit/>
          </a:bodyPr>
          <a:lstStyle>
            <a:defPPr>
              <a:defRPr lang="it-IT"/>
            </a:defPPr>
          </a:lstStyle>
          <a:p>
            <a:endParaRPr lang="it-IT" sz="2800"/>
          </a:p>
          <a:p>
            <a:r>
              <a:rPr lang="it-IT" sz="2800"/>
              <a:t>la Sezione Strategica sviluppa e concretizza le linee programmatiche di mandato, Mission, Vision e indirizzi strategici dell’ente, in coerenza con la programmazione di Governo e con quella regionale. Tale processo è supportato da un’analisi strategica delle condizioni interne ed esterne all’ente, sia in termini attuali che prospettici, così che l’analisi degli scenari possa rilevarsi utile all’amministrazione nel compiere le scelte più urgenti e appropriate.</a:t>
            </a:r>
          </a:p>
        </p:txBody>
      </p:sp>
      <p:sp>
        <p:nvSpPr>
          <p:cNvPr id="6" name="Segnaposto numero diapositiva 5">
            <a:extLst>
              <a:ext uri="{FF2B5EF4-FFF2-40B4-BE49-F238E27FC236}">
                <a16:creationId xmlns:a16="http://schemas.microsoft.com/office/drawing/2014/main" id="{A4AC050D-BAF4-C23C-F8EC-24DEC4293002}"/>
              </a:ext>
            </a:extLst>
          </p:cNvPr>
          <p:cNvSpPr>
            <a:spLocks noGrp="1"/>
          </p:cNvSpPr>
          <p:nvPr>
            <p:ph type="sldNum" sz="quarter" idx="12"/>
          </p:nvPr>
        </p:nvSpPr>
        <p:spPr/>
        <p:txBody>
          <a:bodyPr rtlCol="0"/>
          <a:lstStyle>
            <a:defPPr>
              <a:defRPr lang="it-IT"/>
            </a:defPPr>
          </a:lstStyle>
          <a:p>
            <a:pPr rtl="0"/>
            <a:fld id="{B5CEABB6-07DC-46E8-9B57-56EC44A396E5}" type="slidenum">
              <a:rPr lang="it-IT" smtClean="0"/>
              <a:pPr rtl="0"/>
              <a:t>6</a:t>
            </a:fld>
            <a:endParaRPr lang="it-IT"/>
          </a:p>
        </p:txBody>
      </p:sp>
    </p:spTree>
    <p:extLst>
      <p:ext uri="{BB962C8B-B14F-4D97-AF65-F5344CB8AC3E}">
        <p14:creationId xmlns:p14="http://schemas.microsoft.com/office/powerpoint/2010/main" val="13463722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2E03113-B95F-2C28-E747-EAAE878630C3}"/>
              </a:ext>
            </a:extLst>
          </p:cNvPr>
          <p:cNvSpPr>
            <a:spLocks noGrp="1"/>
          </p:cNvSpPr>
          <p:nvPr>
            <p:ph type="title"/>
          </p:nvPr>
        </p:nvSpPr>
        <p:spPr/>
        <p:txBody>
          <a:bodyPr/>
          <a:lstStyle/>
          <a:p>
            <a:r>
              <a:rPr lang="it-IT"/>
              <a:t>Cosa dobbiamo fare/2</a:t>
            </a:r>
            <a:br>
              <a:rPr lang="it-IT"/>
            </a:br>
            <a:br>
              <a:rPr lang="it-IT"/>
            </a:br>
            <a:endParaRPr lang="it-IT"/>
          </a:p>
        </p:txBody>
      </p:sp>
      <p:sp>
        <p:nvSpPr>
          <p:cNvPr id="3" name="Segnaposto contenuto 2">
            <a:extLst>
              <a:ext uri="{FF2B5EF4-FFF2-40B4-BE49-F238E27FC236}">
                <a16:creationId xmlns:a16="http://schemas.microsoft.com/office/drawing/2014/main" id="{CC33A397-85E8-6291-F47F-A00527E9F09B}"/>
              </a:ext>
            </a:extLst>
          </p:cNvPr>
          <p:cNvSpPr>
            <a:spLocks noGrp="1"/>
          </p:cNvSpPr>
          <p:nvPr>
            <p:ph sz="half" idx="14"/>
          </p:nvPr>
        </p:nvSpPr>
        <p:spPr>
          <a:xfrm>
            <a:off x="4938712" y="1888959"/>
            <a:ext cx="6338888" cy="4079458"/>
          </a:xfrm>
        </p:spPr>
        <p:txBody>
          <a:bodyPr>
            <a:normAutofit fontScale="62500" lnSpcReduction="20000"/>
          </a:bodyPr>
          <a:lstStyle/>
          <a:p>
            <a:pPr marL="73025" algn="just">
              <a:lnSpc>
                <a:spcPct val="120000"/>
              </a:lnSpc>
              <a:spcBef>
                <a:spcPts val="500"/>
              </a:spcBef>
            </a:pPr>
            <a:r>
              <a:rPr lang="it-IT" sz="2400">
                <a:effectLst/>
                <a:latin typeface="Calibri" panose="020F0502020204030204" pitchFamily="34" charset="0"/>
                <a:ea typeface="Calibri" panose="020F0502020204030204" pitchFamily="34" charset="0"/>
                <a:cs typeface="Arial" panose="020B0604020202020204" pitchFamily="34" charset="0"/>
              </a:rPr>
              <a:t>GESTIONE AVANZATA - aggiunto </a:t>
            </a:r>
            <a:endParaRPr lang="it-IT" sz="24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400">
                <a:effectLst/>
                <a:latin typeface="Calibri" panose="020F0502020204030204" pitchFamily="34" charset="0"/>
                <a:ea typeface="Calibri" panose="020F0502020204030204" pitchFamily="34" charset="0"/>
                <a:cs typeface="Arial" panose="020B0604020202020204" pitchFamily="34" charset="0"/>
              </a:rPr>
              <a:t>● Inserimento di una Procedura di </a:t>
            </a:r>
            <a:r>
              <a:rPr lang="it-IT" sz="2400" err="1">
                <a:effectLst/>
                <a:latin typeface="Calibri" panose="020F0502020204030204" pitchFamily="34" charset="0"/>
                <a:ea typeface="Calibri" panose="020F0502020204030204" pitchFamily="34" charset="0"/>
                <a:cs typeface="Arial" panose="020B0604020202020204" pitchFamily="34" charset="0"/>
              </a:rPr>
              <a:t>disaster</a:t>
            </a:r>
            <a:r>
              <a:rPr lang="it-IT" sz="2400">
                <a:effectLst/>
                <a:latin typeface="Calibri" panose="020F0502020204030204" pitchFamily="34" charset="0"/>
                <a:ea typeface="Calibri" panose="020F0502020204030204" pitchFamily="34" charset="0"/>
                <a:cs typeface="Arial" panose="020B0604020202020204" pitchFamily="34" charset="0"/>
              </a:rPr>
              <a:t> recovery e-business </a:t>
            </a:r>
            <a:r>
              <a:rPr lang="it-IT" sz="2400" err="1">
                <a:effectLst/>
                <a:latin typeface="Calibri" panose="020F0502020204030204" pitchFamily="34" charset="0"/>
                <a:ea typeface="Calibri" panose="020F0502020204030204" pitchFamily="34" charset="0"/>
                <a:cs typeface="Arial" panose="020B0604020202020204" pitchFamily="34" charset="0"/>
              </a:rPr>
              <a:t>continuity</a:t>
            </a:r>
            <a:r>
              <a:rPr lang="it-IT" sz="2400">
                <a:effectLst/>
                <a:latin typeface="Calibri" panose="020F0502020204030204" pitchFamily="34" charset="0"/>
                <a:ea typeface="Calibri" panose="020F0502020204030204" pitchFamily="34" charset="0"/>
                <a:cs typeface="Arial" panose="020B0604020202020204" pitchFamily="34" charset="0"/>
              </a:rPr>
              <a:t> </a:t>
            </a:r>
            <a:endParaRPr lang="it-IT" sz="24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400">
                <a:effectLst/>
                <a:latin typeface="Calibri" panose="020F0502020204030204" pitchFamily="34" charset="0"/>
                <a:ea typeface="Calibri" panose="020F0502020204030204" pitchFamily="34" charset="0"/>
                <a:cs typeface="Arial" panose="020B0604020202020204" pitchFamily="34" charset="0"/>
              </a:rPr>
              <a:t>● Adozione di un Progetto per la migrazione degli applicativi in logica cloud </a:t>
            </a:r>
            <a:endParaRPr lang="it-IT" sz="24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400">
                <a:effectLst/>
                <a:latin typeface="Calibri" panose="020F0502020204030204" pitchFamily="34" charset="0"/>
                <a:ea typeface="Calibri" panose="020F0502020204030204" pitchFamily="34" charset="0"/>
                <a:cs typeface="Arial" panose="020B0604020202020204" pitchFamily="34" charset="0"/>
              </a:rPr>
              <a:t>● Strutturazione dell’ufficio (area/gruppo di lavoro, etc.) della transizione digitale e delle competenze a supporto </a:t>
            </a:r>
            <a:endParaRPr lang="it-IT" sz="24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400">
                <a:effectLst/>
                <a:latin typeface="Calibri" panose="020F0502020204030204" pitchFamily="34" charset="0"/>
                <a:ea typeface="Calibri" panose="020F0502020204030204" pitchFamily="34" charset="0"/>
                <a:cs typeface="Arial" panose="020B0604020202020204" pitchFamily="34" charset="0"/>
              </a:rPr>
              <a:t>● Attivazione della MFA per l’accesso remoto alle risorse su rete aziendale </a:t>
            </a:r>
            <a:endParaRPr lang="it-IT" sz="24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400">
                <a:effectLst/>
                <a:latin typeface="Calibri" panose="020F0502020204030204" pitchFamily="34" charset="0"/>
                <a:ea typeface="Calibri" panose="020F0502020204030204" pitchFamily="34" charset="0"/>
                <a:cs typeface="Arial" panose="020B0604020202020204" pitchFamily="34" charset="0"/>
              </a:rPr>
              <a:t>● Attivazione della MFA nell’accesso alle applicazioni aziendali esposte su internet </a:t>
            </a:r>
            <a:endParaRPr lang="it-IT" sz="24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400">
                <a:effectLst/>
                <a:latin typeface="Calibri" panose="020F0502020204030204" pitchFamily="34" charset="0"/>
                <a:ea typeface="Calibri" panose="020F0502020204030204" pitchFamily="34" charset="0"/>
                <a:cs typeface="Arial" panose="020B0604020202020204" pitchFamily="34" charset="0"/>
              </a:rPr>
              <a:t>● Censimento dei dataset </a:t>
            </a:r>
            <a:endParaRPr lang="it-IT" sz="24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400">
                <a:effectLst/>
                <a:latin typeface="Calibri" panose="020F0502020204030204" pitchFamily="34" charset="0"/>
                <a:ea typeface="Calibri" panose="020F0502020204030204" pitchFamily="34" charset="0"/>
                <a:cs typeface="Arial" panose="020B0604020202020204" pitchFamily="34" charset="0"/>
              </a:rPr>
              <a:t>● Adozione di sistemi di protezione perimetrali (VPN, firewall, </a:t>
            </a:r>
            <a:r>
              <a:rPr lang="it-IT" sz="2400" err="1">
                <a:effectLst/>
                <a:latin typeface="Calibri" panose="020F0502020204030204" pitchFamily="34" charset="0"/>
                <a:ea typeface="Calibri" panose="020F0502020204030204" pitchFamily="34" charset="0"/>
                <a:cs typeface="Arial" panose="020B0604020202020204" pitchFamily="34" charset="0"/>
              </a:rPr>
              <a:t>ids</a:t>
            </a:r>
            <a:r>
              <a:rPr lang="it-IT" sz="2400">
                <a:effectLst/>
                <a:latin typeface="Calibri" panose="020F0502020204030204" pitchFamily="34" charset="0"/>
                <a:ea typeface="Calibri" panose="020F0502020204030204" pitchFamily="34" charset="0"/>
                <a:cs typeface="Arial" panose="020B0604020202020204" pitchFamily="34" charset="0"/>
              </a:rPr>
              <a:t>/Ips) e offline backup</a:t>
            </a:r>
            <a:endParaRPr lang="it-IT" sz="24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400">
                <a:effectLst/>
                <a:latin typeface="Calibri" panose="020F0502020204030204" pitchFamily="34" charset="0"/>
                <a:ea typeface="Calibri" panose="020F0502020204030204" pitchFamily="34" charset="0"/>
                <a:cs typeface="Arial" panose="020B0604020202020204" pitchFamily="34" charset="0"/>
              </a:rPr>
              <a:t>Da notare che questa funzione è stata rinominata (era Agenda Digitale) ed ha introdotto la figura del RTD e UTD in forma unitaria. La nuova convenzione prevede altresì la gestione della VDS.</a:t>
            </a:r>
            <a:endParaRPr lang="it-IT" sz="2400">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31CEEFCE-D218-8075-57ED-1DD65CEBEDB6}"/>
              </a:ext>
            </a:extLst>
          </p:cNvPr>
          <p:cNvSpPr>
            <a:spLocks noGrp="1"/>
          </p:cNvSpPr>
          <p:nvPr>
            <p:ph type="sldNum" sz="quarter" idx="12"/>
          </p:nvPr>
        </p:nvSpPr>
        <p:spPr/>
        <p:txBody>
          <a:bodyPr/>
          <a:lstStyle/>
          <a:p>
            <a:pPr rtl="0"/>
            <a:fld id="{B5CEABB6-07DC-46E8-9B57-56EC44A396E5}" type="slidenum">
              <a:rPr lang="it-IT" smtClean="0"/>
              <a:pPr rtl="0"/>
              <a:t>60</a:t>
            </a:fld>
            <a:endParaRPr lang="it-IT"/>
          </a:p>
        </p:txBody>
      </p:sp>
    </p:spTree>
    <p:extLst>
      <p:ext uri="{BB962C8B-B14F-4D97-AF65-F5344CB8AC3E}">
        <p14:creationId xmlns:p14="http://schemas.microsoft.com/office/powerpoint/2010/main" val="20540279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B26B0DB-DA85-359E-6905-9AAEA8E62D54}"/>
              </a:ext>
            </a:extLst>
          </p:cNvPr>
          <p:cNvSpPr>
            <a:spLocks noGrp="1"/>
          </p:cNvSpPr>
          <p:nvPr>
            <p:ph type="title"/>
          </p:nvPr>
        </p:nvSpPr>
        <p:spPr/>
        <p:txBody>
          <a:bodyPr/>
          <a:lstStyle/>
          <a:p>
            <a:r>
              <a:rPr lang="it-IT"/>
              <a:t>Cosa dobbiamo fare/3</a:t>
            </a:r>
            <a:br>
              <a:rPr lang="it-IT"/>
            </a:br>
            <a:br>
              <a:rPr lang="it-IT"/>
            </a:br>
            <a:endParaRPr lang="it-IT"/>
          </a:p>
        </p:txBody>
      </p:sp>
      <p:sp>
        <p:nvSpPr>
          <p:cNvPr id="3" name="Segnaposto contenuto 2">
            <a:extLst>
              <a:ext uri="{FF2B5EF4-FFF2-40B4-BE49-F238E27FC236}">
                <a16:creationId xmlns:a16="http://schemas.microsoft.com/office/drawing/2014/main" id="{363D3CF5-A099-A11A-9590-12D9FB98EDB3}"/>
              </a:ext>
            </a:extLst>
          </p:cNvPr>
          <p:cNvSpPr>
            <a:spLocks noGrp="1"/>
          </p:cNvSpPr>
          <p:nvPr>
            <p:ph sz="half" idx="14"/>
          </p:nvPr>
        </p:nvSpPr>
        <p:spPr>
          <a:xfrm>
            <a:off x="4938712" y="2033337"/>
            <a:ext cx="6338888" cy="3935079"/>
          </a:xfrm>
        </p:spPr>
        <p:txBody>
          <a:bodyPr/>
          <a:lstStyle/>
          <a:p>
            <a:pPr lvl="0" algn="just">
              <a:lnSpc>
                <a:spcPct val="120000"/>
              </a:lnSpc>
              <a:spcBef>
                <a:spcPts val="500"/>
              </a:spcBef>
            </a:pPr>
            <a:r>
              <a:rPr lang="it-IT">
                <a:effectLst/>
                <a:latin typeface="Calibri" panose="020F0502020204030204" pitchFamily="34" charset="0"/>
                <a:ea typeface="Calibri" panose="020F0502020204030204" pitchFamily="34" charset="0"/>
                <a:cs typeface="Arial" panose="020B0604020202020204" pitchFamily="34" charset="0"/>
              </a:rPr>
              <a:t>SUAP SUE Sismica </a:t>
            </a:r>
            <a:endParaRPr lang="it-IT">
              <a:latin typeface="Calibri" panose="020F0502020204030204" pitchFamily="34" charset="0"/>
              <a:ea typeface="Calibri" panose="020F0502020204030204" pitchFamily="34" charset="0"/>
            </a:endParaRPr>
          </a:p>
          <a:p>
            <a:pPr lvl="0" algn="just">
              <a:lnSpc>
                <a:spcPct val="120000"/>
              </a:lnSpc>
              <a:spcBef>
                <a:spcPts val="500"/>
              </a:spcBef>
            </a:pPr>
            <a:r>
              <a:rPr lang="it-IT">
                <a:effectLst/>
                <a:latin typeface="Calibri" panose="020F0502020204030204" pitchFamily="34" charset="0"/>
                <a:ea typeface="Calibri" panose="020F0502020204030204" pitchFamily="34" charset="0"/>
                <a:cs typeface="Arial" panose="020B0604020202020204" pitchFamily="34" charset="0"/>
              </a:rPr>
              <a:t>GESTIONE AVANZATA - aggiunto</a:t>
            </a:r>
            <a:endParaRPr lang="it-IT">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a:effectLst/>
                <a:latin typeface="Calibri" panose="020F0502020204030204" pitchFamily="34" charset="0"/>
                <a:ea typeface="Calibri" panose="020F0502020204030204" pitchFamily="34" charset="0"/>
                <a:cs typeface="Arial" panose="020B0604020202020204" pitchFamily="34" charset="0"/>
              </a:rPr>
              <a:t>• Attività di accesso agli atti unificata in Unione</a:t>
            </a:r>
            <a:endParaRPr lang="it-IT">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a:effectLst/>
                <a:latin typeface="Calibri" panose="020F0502020204030204" pitchFamily="34" charset="0"/>
                <a:ea typeface="Calibri" panose="020F0502020204030204" pitchFamily="34" charset="0"/>
                <a:cs typeface="Arial" panose="020B0604020202020204" pitchFamily="34" charset="0"/>
              </a:rPr>
              <a:t>• Archiviazione (digitale) in Unione</a:t>
            </a:r>
            <a:endParaRPr lang="it-IT">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302AA0A3-6082-2E01-CAAD-34550A33F2B6}"/>
              </a:ext>
            </a:extLst>
          </p:cNvPr>
          <p:cNvSpPr>
            <a:spLocks noGrp="1"/>
          </p:cNvSpPr>
          <p:nvPr>
            <p:ph type="sldNum" sz="quarter" idx="12"/>
          </p:nvPr>
        </p:nvSpPr>
        <p:spPr/>
        <p:txBody>
          <a:bodyPr/>
          <a:lstStyle/>
          <a:p>
            <a:pPr rtl="0"/>
            <a:fld id="{B5CEABB6-07DC-46E8-9B57-56EC44A396E5}" type="slidenum">
              <a:rPr lang="it-IT" smtClean="0"/>
              <a:pPr rtl="0"/>
              <a:t>61</a:t>
            </a:fld>
            <a:endParaRPr lang="it-IT"/>
          </a:p>
        </p:txBody>
      </p:sp>
    </p:spTree>
    <p:extLst>
      <p:ext uri="{BB962C8B-B14F-4D97-AF65-F5344CB8AC3E}">
        <p14:creationId xmlns:p14="http://schemas.microsoft.com/office/powerpoint/2010/main" val="10140400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D87ED2F-D13E-023E-46B0-EB4CD3CD6957}"/>
              </a:ext>
            </a:extLst>
          </p:cNvPr>
          <p:cNvSpPr>
            <a:spLocks noGrp="1"/>
          </p:cNvSpPr>
          <p:nvPr>
            <p:ph type="title"/>
          </p:nvPr>
        </p:nvSpPr>
        <p:spPr/>
        <p:txBody>
          <a:bodyPr/>
          <a:lstStyle/>
          <a:p>
            <a:r>
              <a:rPr lang="it-IT"/>
              <a:t>Cosa dobbiamo fare /4</a:t>
            </a:r>
            <a:br>
              <a:rPr lang="it-IT"/>
            </a:br>
            <a:br>
              <a:rPr lang="it-IT"/>
            </a:br>
            <a:endParaRPr lang="it-IT"/>
          </a:p>
        </p:txBody>
      </p:sp>
      <p:sp>
        <p:nvSpPr>
          <p:cNvPr id="3" name="Segnaposto contenuto 2">
            <a:extLst>
              <a:ext uri="{FF2B5EF4-FFF2-40B4-BE49-F238E27FC236}">
                <a16:creationId xmlns:a16="http://schemas.microsoft.com/office/drawing/2014/main" id="{4D10A6CF-B0D3-D324-FA51-504B569261A5}"/>
              </a:ext>
            </a:extLst>
          </p:cNvPr>
          <p:cNvSpPr>
            <a:spLocks noGrp="1"/>
          </p:cNvSpPr>
          <p:nvPr>
            <p:ph sz="half" idx="14"/>
          </p:nvPr>
        </p:nvSpPr>
        <p:spPr>
          <a:xfrm>
            <a:off x="4938712" y="1913021"/>
            <a:ext cx="6338888" cy="4055395"/>
          </a:xfrm>
        </p:spPr>
        <p:txBody>
          <a:bodyPr>
            <a:normAutofit fontScale="77500" lnSpcReduction="20000"/>
          </a:bodyPr>
          <a:lstStyle/>
          <a:p>
            <a:pPr lvl="0" algn="just">
              <a:lnSpc>
                <a:spcPct val="120000"/>
              </a:lnSpc>
              <a:spcBef>
                <a:spcPts val="500"/>
              </a:spcBef>
            </a:pPr>
            <a:r>
              <a:rPr lang="it-IT" sz="2600">
                <a:effectLst/>
                <a:latin typeface="Calibri" panose="020F0502020204030204" pitchFamily="34" charset="0"/>
                <a:ea typeface="Calibri" panose="020F0502020204030204" pitchFamily="34" charset="0"/>
                <a:cs typeface="Arial" panose="020B0604020202020204" pitchFamily="34" charset="0"/>
              </a:rPr>
              <a:t>Polizia locale </a:t>
            </a:r>
            <a:endParaRPr lang="it-IT" sz="2600">
              <a:effectLst/>
              <a:latin typeface="Calibri" panose="020F0502020204030204" pitchFamily="34" charset="0"/>
              <a:ea typeface="Calibri" panose="020F0502020204030204" pitchFamily="34" charset="0"/>
            </a:endParaRPr>
          </a:p>
          <a:p>
            <a:pPr marL="301625" algn="just">
              <a:lnSpc>
                <a:spcPct val="120000"/>
              </a:lnSpc>
              <a:spcBef>
                <a:spcPts val="500"/>
              </a:spcBef>
            </a:pPr>
            <a:r>
              <a:rPr lang="it-IT" sz="2600">
                <a:effectLst/>
                <a:latin typeface="Calibri" panose="020F0502020204030204" pitchFamily="34" charset="0"/>
                <a:ea typeface="Calibri" panose="020F0502020204030204" pitchFamily="34" charset="0"/>
                <a:cs typeface="Arial" panose="020B0604020202020204" pitchFamily="34" charset="0"/>
              </a:rPr>
              <a:t>LIVELLO BASE </a:t>
            </a:r>
            <a:endParaRPr lang="it-IT" sz="2600">
              <a:effectLst/>
              <a:latin typeface="Calibri" panose="020F0502020204030204" pitchFamily="34" charset="0"/>
              <a:ea typeface="Calibri" panose="020F0502020204030204" pitchFamily="34" charset="0"/>
            </a:endParaRPr>
          </a:p>
          <a:p>
            <a:pPr marL="301625" algn="just">
              <a:lnSpc>
                <a:spcPct val="120000"/>
              </a:lnSpc>
              <a:spcBef>
                <a:spcPts val="500"/>
              </a:spcBef>
            </a:pPr>
            <a:r>
              <a:rPr lang="it-IT" sz="2600">
                <a:effectLst/>
                <a:latin typeface="Calibri" panose="020F0502020204030204" pitchFamily="34" charset="0"/>
                <a:ea typeface="Calibri" panose="020F0502020204030204" pitchFamily="34" charset="0"/>
                <a:cs typeface="Arial" panose="020B0604020202020204" pitchFamily="34" charset="0"/>
              </a:rPr>
              <a:t>• Descrizione più articolata ed esaustiva delle attività svolte, quantitativamente invariato </a:t>
            </a:r>
            <a:endParaRPr lang="it-IT" sz="2600">
              <a:effectLst/>
              <a:latin typeface="Calibri" panose="020F0502020204030204" pitchFamily="34" charset="0"/>
              <a:ea typeface="Calibri" panose="020F0502020204030204" pitchFamily="34" charset="0"/>
            </a:endParaRPr>
          </a:p>
          <a:p>
            <a:pPr marL="301625" algn="just">
              <a:lnSpc>
                <a:spcPct val="120000"/>
              </a:lnSpc>
              <a:spcBef>
                <a:spcPts val="500"/>
              </a:spcBef>
            </a:pPr>
            <a:r>
              <a:rPr lang="it-IT" sz="2600">
                <a:effectLst/>
                <a:latin typeface="Calibri" panose="020F0502020204030204" pitchFamily="34" charset="0"/>
                <a:ea typeface="Calibri" panose="020F0502020204030204" pitchFamily="34" charset="0"/>
                <a:cs typeface="Arial" panose="020B0604020202020204" pitchFamily="34" charset="0"/>
              </a:rPr>
              <a:t>LIVELLO AVANZATO</a:t>
            </a:r>
            <a:endParaRPr lang="it-IT" sz="26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600">
                <a:effectLst/>
                <a:latin typeface="Calibri" panose="020F0502020204030204" pitchFamily="34" charset="0"/>
                <a:ea typeface="Calibri" panose="020F0502020204030204" pitchFamily="34" charset="0"/>
                <a:cs typeface="Arial" panose="020B0604020202020204" pitchFamily="34" charset="0"/>
              </a:rPr>
              <a:t>Sostituito il mero rimando al sito con:</a:t>
            </a:r>
            <a:endParaRPr lang="it-IT" sz="26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600">
                <a:effectLst/>
                <a:latin typeface="Calibri" panose="020F0502020204030204" pitchFamily="34" charset="0"/>
                <a:ea typeface="Calibri" panose="020F0502020204030204" pitchFamily="34" charset="0"/>
                <a:cs typeface="Arial" panose="020B0604020202020204" pitchFamily="34" charset="0"/>
              </a:rPr>
              <a:t>• Comunicazione digitale tra gli organi di polizia locale e i cittadini mediante sito web</a:t>
            </a:r>
            <a:endParaRPr lang="it-IT" sz="26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2600">
                <a:effectLst/>
                <a:latin typeface="Calibri" panose="020F0502020204030204" pitchFamily="34" charset="0"/>
                <a:ea typeface="Calibri" panose="020F0502020204030204" pitchFamily="34" charset="0"/>
                <a:cs typeface="Arial" panose="020B0604020202020204" pitchFamily="34" charset="0"/>
              </a:rPr>
              <a:t>• Comunicazione digitale tra gli organi di polizia locale e i cittadini mediante canali social per la gestione della relazione con la cittadinanza</a:t>
            </a:r>
            <a:endParaRPr lang="it-IT" sz="2600">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AF343C6C-70C6-707F-7B3D-2DC8C9619F78}"/>
              </a:ext>
            </a:extLst>
          </p:cNvPr>
          <p:cNvSpPr>
            <a:spLocks noGrp="1"/>
          </p:cNvSpPr>
          <p:nvPr>
            <p:ph type="sldNum" sz="quarter" idx="12"/>
          </p:nvPr>
        </p:nvSpPr>
        <p:spPr/>
        <p:txBody>
          <a:bodyPr/>
          <a:lstStyle/>
          <a:p>
            <a:pPr rtl="0"/>
            <a:fld id="{B5CEABB6-07DC-46E8-9B57-56EC44A396E5}" type="slidenum">
              <a:rPr lang="it-IT" smtClean="0"/>
              <a:pPr rtl="0"/>
              <a:t>62</a:t>
            </a:fld>
            <a:endParaRPr lang="it-IT"/>
          </a:p>
        </p:txBody>
      </p:sp>
    </p:spTree>
    <p:extLst>
      <p:ext uri="{BB962C8B-B14F-4D97-AF65-F5344CB8AC3E}">
        <p14:creationId xmlns:p14="http://schemas.microsoft.com/office/powerpoint/2010/main" val="21226307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B8272D5-CF50-16DF-1BDC-713488637DD8}"/>
              </a:ext>
            </a:extLst>
          </p:cNvPr>
          <p:cNvSpPr>
            <a:spLocks noGrp="1"/>
          </p:cNvSpPr>
          <p:nvPr>
            <p:ph type="title"/>
          </p:nvPr>
        </p:nvSpPr>
        <p:spPr/>
        <p:txBody>
          <a:bodyPr/>
          <a:lstStyle/>
          <a:p>
            <a:r>
              <a:rPr lang="it-IT"/>
              <a:t>Cosa dobbiamo fare/5</a:t>
            </a:r>
            <a:br>
              <a:rPr lang="it-IT"/>
            </a:br>
            <a:br>
              <a:rPr lang="it-IT"/>
            </a:br>
            <a:endParaRPr lang="it-IT"/>
          </a:p>
        </p:txBody>
      </p:sp>
      <p:sp>
        <p:nvSpPr>
          <p:cNvPr id="3" name="Segnaposto contenuto 2">
            <a:extLst>
              <a:ext uri="{FF2B5EF4-FFF2-40B4-BE49-F238E27FC236}">
                <a16:creationId xmlns:a16="http://schemas.microsoft.com/office/drawing/2014/main" id="{FF9213FC-0E80-1900-B00D-28605061CE25}"/>
              </a:ext>
            </a:extLst>
          </p:cNvPr>
          <p:cNvSpPr>
            <a:spLocks noGrp="1"/>
          </p:cNvSpPr>
          <p:nvPr>
            <p:ph sz="half" idx="14"/>
          </p:nvPr>
        </p:nvSpPr>
        <p:spPr>
          <a:xfrm>
            <a:off x="4938712" y="1925053"/>
            <a:ext cx="6338888" cy="4043363"/>
          </a:xfrm>
        </p:spPr>
        <p:txBody>
          <a:bodyPr>
            <a:normAutofit fontScale="70000" lnSpcReduction="20000"/>
          </a:bodyPr>
          <a:lstStyle/>
          <a:p>
            <a:pPr lvl="0"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Protezione Civile </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AZIONI OBBLIGATORIE - aggiunte</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Adozione della “procedura organizzativa di protezione civile” dell’Unione per garantire nelle fasi di emergenza e post emergenza l’integrazione tra i Centri Operativi Comunali di protezione civile e le altre funzioni, e relativo personale, conferite in Unione</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Messa a disposizione dei Sindaci di un sistema di Comunicazione massivo (telefonate vocali, sms, e-mail ecc.…) per l’informazione alla popolazione in casi di eventi calamitosi previsti o in atto (Primo anno: almeno avvio del percorso, Secondo anno: almeno acquisto e test zero; Terzo anno: piena funzionalità AZIONI OBBLIGATORIE– eliminato</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Piano sovracomunale protezione civile GESTIONE AVANZATA</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Supporto all’aggiornamento dei Piani comunali di protezione civile (ridefinito il ruolo di coordinamento e supporto, non sostitutivo)</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Predisposizione di strumenti per la divulgazione dei piani di protezione civile e per l’informazione a privati e imprese riguardanti: scenari di evento del territorio, sistema di allertamento, misure di autoprotezione (ridefinito e ampliato precedente riferimento a modulistica)</a:t>
            </a:r>
            <a:endParaRPr lang="it-IT" sz="1800">
              <a:effectLst/>
              <a:latin typeface="Calibri" panose="020F0502020204030204" pitchFamily="34" charset="0"/>
              <a:ea typeface="Calibri" panose="020F0502020204030204" pitchFamily="34" charset="0"/>
            </a:endParaRPr>
          </a:p>
          <a:p>
            <a:r>
              <a:rPr lang="it-IT" sz="1800">
                <a:effectLst/>
                <a:latin typeface="Calibri" panose="020F0502020204030204" pitchFamily="34" charset="0"/>
                <a:ea typeface="Yu Mincho" panose="02020400000000000000" pitchFamily="18" charset="-128"/>
                <a:cs typeface="Arial" panose="020B0604020202020204" pitchFamily="34" charset="0"/>
              </a:rPr>
              <a:t>• ELIMINATO: numero reperibilità H24</a:t>
            </a:r>
            <a:endParaRPr lang="it-IT"/>
          </a:p>
        </p:txBody>
      </p:sp>
      <p:sp>
        <p:nvSpPr>
          <p:cNvPr id="4" name="Segnaposto numero diapositiva 3">
            <a:extLst>
              <a:ext uri="{FF2B5EF4-FFF2-40B4-BE49-F238E27FC236}">
                <a16:creationId xmlns:a16="http://schemas.microsoft.com/office/drawing/2014/main" id="{D3CB786F-2137-0559-F3CB-F9455C458FCC}"/>
              </a:ext>
            </a:extLst>
          </p:cNvPr>
          <p:cNvSpPr>
            <a:spLocks noGrp="1"/>
          </p:cNvSpPr>
          <p:nvPr>
            <p:ph type="sldNum" sz="quarter" idx="12"/>
          </p:nvPr>
        </p:nvSpPr>
        <p:spPr/>
        <p:txBody>
          <a:bodyPr/>
          <a:lstStyle/>
          <a:p>
            <a:pPr rtl="0"/>
            <a:fld id="{B5CEABB6-07DC-46E8-9B57-56EC44A396E5}" type="slidenum">
              <a:rPr lang="it-IT" smtClean="0"/>
              <a:pPr rtl="0"/>
              <a:t>63</a:t>
            </a:fld>
            <a:endParaRPr lang="it-IT"/>
          </a:p>
        </p:txBody>
      </p:sp>
    </p:spTree>
    <p:extLst>
      <p:ext uri="{BB962C8B-B14F-4D97-AF65-F5344CB8AC3E}">
        <p14:creationId xmlns:p14="http://schemas.microsoft.com/office/powerpoint/2010/main" val="27684572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6DC0356-81DD-F5C3-81A8-18331287376D}"/>
              </a:ext>
            </a:extLst>
          </p:cNvPr>
          <p:cNvSpPr>
            <a:spLocks noGrp="1"/>
          </p:cNvSpPr>
          <p:nvPr>
            <p:ph type="title"/>
          </p:nvPr>
        </p:nvSpPr>
        <p:spPr/>
        <p:txBody>
          <a:bodyPr/>
          <a:lstStyle/>
          <a:p>
            <a:r>
              <a:rPr lang="it-IT"/>
              <a:t>Cosa dobbiamo fare/6</a:t>
            </a:r>
            <a:br>
              <a:rPr lang="it-IT"/>
            </a:br>
            <a:br>
              <a:rPr lang="it-IT"/>
            </a:br>
            <a:endParaRPr lang="it-IT"/>
          </a:p>
        </p:txBody>
      </p:sp>
      <p:sp>
        <p:nvSpPr>
          <p:cNvPr id="3" name="Segnaposto contenuto 2">
            <a:extLst>
              <a:ext uri="{FF2B5EF4-FFF2-40B4-BE49-F238E27FC236}">
                <a16:creationId xmlns:a16="http://schemas.microsoft.com/office/drawing/2014/main" id="{7835A6AF-408B-B508-45CA-3C7CD6592422}"/>
              </a:ext>
            </a:extLst>
          </p:cNvPr>
          <p:cNvSpPr>
            <a:spLocks noGrp="1"/>
          </p:cNvSpPr>
          <p:nvPr>
            <p:ph sz="half" idx="14"/>
          </p:nvPr>
        </p:nvSpPr>
        <p:spPr>
          <a:xfrm>
            <a:off x="4938712" y="1876927"/>
            <a:ext cx="6338888" cy="4091490"/>
          </a:xfrm>
        </p:spPr>
        <p:txBody>
          <a:bodyPr>
            <a:normAutofit fontScale="62500" lnSpcReduction="20000"/>
          </a:bodyPr>
          <a:lstStyle/>
          <a:p>
            <a:pPr lvl="0"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Centrale Unica di Committenza e politiche contrattuali</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AZIONI OBBLIGATORIE ELIMINATE</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Verifica requisiti in capo alle ditte aggiudicatarie OBBLIGATORIO – in precedenza tra elementi della gestione avanzata (e ovviamente aggiornate le soglie)</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Curare le procedure di gara di lavori pubblici, servizi e forniture per importi pari o superiori rispettivamente a 150mila euro e 140 mila euro GESTIONE AVANZATA – novità</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Gestione delle procedure di gara per importi superiori a € 140.000,00 nei mercati elettronici per conto dei Comuni conferenti (aggiornamento soglie)</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Qualifica ANAC attribuita Estremi della Qualifica attribuita (per il primo anno vale la certificazione della richiesta inviata)</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Fornire supporto per le procedure di affidamento diretto (consulenza esperta, modelli documentali, controlli sugli operatori tramite il FVOE e utilizzo di piattaforme certificate) </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 Supporto e consulenza strategica per l’individuazione della disciplina da utilizzare tra:</a:t>
            </a:r>
            <a:endParaRPr lang="it-IT" sz="1800">
              <a:effectLst/>
              <a:latin typeface="Calibri" panose="020F0502020204030204" pitchFamily="34" charset="0"/>
              <a:ea typeface="Calibri" panose="020F0502020204030204" pitchFamily="34" charset="0"/>
            </a:endParaRPr>
          </a:p>
          <a:p>
            <a:pPr marL="342900" lvl="0" indent="-342900" algn="just">
              <a:lnSpc>
                <a:spcPct val="120000"/>
              </a:lnSpc>
              <a:spcBef>
                <a:spcPts val="500"/>
              </a:spcBef>
              <a:buFont typeface="Calibri" panose="020F0502020204030204" pitchFamily="34" charset="0"/>
              <a:buChar char="–"/>
            </a:pPr>
            <a:r>
              <a:rPr lang="it-IT" sz="1800">
                <a:effectLst/>
                <a:latin typeface="Calibri" panose="020F0502020204030204" pitchFamily="34" charset="0"/>
                <a:ea typeface="Calibri" panose="020F0502020204030204" pitchFamily="34" charset="0"/>
                <a:cs typeface="Arial" panose="020B0604020202020204" pitchFamily="34" charset="0"/>
              </a:rPr>
              <a:t>appalti e concessioni, ai sensi del Codice dei Contratti Pubblici;</a:t>
            </a:r>
            <a:endParaRPr lang="it-IT" sz="1800">
              <a:effectLst/>
              <a:latin typeface="Calibri" panose="020F0502020204030204" pitchFamily="34" charset="0"/>
              <a:ea typeface="Calibri" panose="020F0502020204030204" pitchFamily="34" charset="0"/>
            </a:endParaRPr>
          </a:p>
          <a:p>
            <a:pPr marL="342900" lvl="0" indent="-342900" algn="just">
              <a:lnSpc>
                <a:spcPct val="120000"/>
              </a:lnSpc>
              <a:spcBef>
                <a:spcPts val="500"/>
              </a:spcBef>
              <a:buFont typeface="Calibri" panose="020F0502020204030204" pitchFamily="34" charset="0"/>
              <a:buChar char="–"/>
            </a:pPr>
            <a:r>
              <a:rPr lang="it-IT" sz="1800">
                <a:effectLst/>
                <a:latin typeface="Calibri" panose="020F0502020204030204" pitchFamily="34" charset="0"/>
                <a:ea typeface="Calibri" panose="020F0502020204030204" pitchFamily="34" charset="0"/>
                <a:cs typeface="Arial" panose="020B0604020202020204" pitchFamily="34" charset="0"/>
              </a:rPr>
              <a:t>forme di partenariato con ETS, ai sensi del d. lgs. n. 117/2017 (Codice del Terzo settore - CTS), e nella forma dell’impresa sociale, ai sensi del d. lgs. n. 112/2017;</a:t>
            </a:r>
            <a:endParaRPr lang="it-IT" sz="1800">
              <a:effectLst/>
              <a:latin typeface="Calibri" panose="020F0502020204030204" pitchFamily="34" charset="0"/>
              <a:ea typeface="Calibri" panose="020F0502020204030204" pitchFamily="34" charset="0"/>
            </a:endParaRPr>
          </a:p>
          <a:p>
            <a:pPr marL="342900" lvl="0" indent="-342900" algn="just">
              <a:lnSpc>
                <a:spcPct val="120000"/>
              </a:lnSpc>
              <a:spcBef>
                <a:spcPts val="500"/>
              </a:spcBef>
              <a:buFont typeface="Calibri" panose="020F0502020204030204" pitchFamily="34" charset="0"/>
              <a:buChar char="–"/>
            </a:pPr>
            <a:r>
              <a:rPr lang="it-IT" sz="1800">
                <a:effectLst/>
                <a:latin typeface="Calibri" panose="020F0502020204030204" pitchFamily="34" charset="0"/>
                <a:ea typeface="Calibri" panose="020F0502020204030204" pitchFamily="34" charset="0"/>
                <a:cs typeface="Arial" panose="020B0604020202020204" pitchFamily="34" charset="0"/>
              </a:rPr>
              <a:t>affidamento di servizi pubblici locali di rilevanza economica, ai sensi del d. lgs. n. 201/2022; </a:t>
            </a:r>
            <a:endParaRPr lang="it-IT" sz="1800">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C46C1C36-176A-DDAB-2622-A3FECFE0569D}"/>
              </a:ext>
            </a:extLst>
          </p:cNvPr>
          <p:cNvSpPr>
            <a:spLocks noGrp="1"/>
          </p:cNvSpPr>
          <p:nvPr>
            <p:ph type="sldNum" sz="quarter" idx="12"/>
          </p:nvPr>
        </p:nvSpPr>
        <p:spPr/>
        <p:txBody>
          <a:bodyPr/>
          <a:lstStyle/>
          <a:p>
            <a:pPr rtl="0"/>
            <a:fld id="{B5CEABB6-07DC-46E8-9B57-56EC44A396E5}" type="slidenum">
              <a:rPr lang="it-IT" smtClean="0"/>
              <a:pPr rtl="0"/>
              <a:t>64</a:t>
            </a:fld>
            <a:endParaRPr lang="it-IT"/>
          </a:p>
        </p:txBody>
      </p:sp>
    </p:spTree>
    <p:extLst>
      <p:ext uri="{BB962C8B-B14F-4D97-AF65-F5344CB8AC3E}">
        <p14:creationId xmlns:p14="http://schemas.microsoft.com/office/powerpoint/2010/main" val="21613444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6E218AA-3B3C-F0F6-A1F6-2C0BF04B0DA1}"/>
              </a:ext>
            </a:extLst>
          </p:cNvPr>
          <p:cNvSpPr>
            <a:spLocks noGrp="1"/>
          </p:cNvSpPr>
          <p:nvPr>
            <p:ph type="title"/>
          </p:nvPr>
        </p:nvSpPr>
        <p:spPr/>
        <p:txBody>
          <a:bodyPr/>
          <a:lstStyle/>
          <a:p>
            <a:r>
              <a:rPr lang="it-IT"/>
              <a:t>Cosa dobbiamo fare/7</a:t>
            </a:r>
            <a:br>
              <a:rPr lang="it-IT"/>
            </a:br>
            <a:br>
              <a:rPr lang="it-IT"/>
            </a:br>
            <a:endParaRPr lang="it-IT"/>
          </a:p>
        </p:txBody>
      </p:sp>
      <p:sp>
        <p:nvSpPr>
          <p:cNvPr id="3" name="Segnaposto contenuto 2">
            <a:extLst>
              <a:ext uri="{FF2B5EF4-FFF2-40B4-BE49-F238E27FC236}">
                <a16:creationId xmlns:a16="http://schemas.microsoft.com/office/drawing/2014/main" id="{1862195D-3B0B-3786-1929-487CA782DAB6}"/>
              </a:ext>
            </a:extLst>
          </p:cNvPr>
          <p:cNvSpPr>
            <a:spLocks noGrp="1"/>
          </p:cNvSpPr>
          <p:nvPr>
            <p:ph sz="half" idx="14"/>
          </p:nvPr>
        </p:nvSpPr>
        <p:spPr>
          <a:xfrm>
            <a:off x="4938712" y="1828801"/>
            <a:ext cx="6338888" cy="4139616"/>
          </a:xfrm>
        </p:spPr>
        <p:txBody>
          <a:bodyPr>
            <a:normAutofit fontScale="85000" lnSpcReduction="10000"/>
          </a:bodyPr>
          <a:lstStyle/>
          <a:p>
            <a:pPr lvl="0"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Controllo di Gestione </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ATTIVITÀ GENERALI Ridefinite separando PROGRAMMAZIONE, RENDICONTAZIONE E CONTROLLO (supporto/coordinamento per la redazione di documenti obbligatori per tutti i Comuni - PIAO, referto del controllo di gestione, relazione Consip, etc.), unico sistema di collegamento programmi progetti al DUP-PIAO dei Comuni Unione; GESTIONE CICLO PERFORMANCE: unico sistema di definizione degli obiettivi/progetti/programmi e di indicatori per Comuni e Unione Confermata L’ANALISI DI EFFICIENZA, EFFICACIA ED ECONOMICITÀ dei servizi dei Comuni e dell’Unione </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GESTIONE AVANZATA – novità </a:t>
            </a:r>
            <a:endParaRPr lang="it-IT" sz="1800">
              <a:effectLst/>
              <a:latin typeface="Calibri" panose="020F0502020204030204" pitchFamily="34" charset="0"/>
              <a:ea typeface="Calibri" panose="020F0502020204030204" pitchFamily="34" charset="0"/>
            </a:endParaRPr>
          </a:p>
          <a:p>
            <a:pPr marL="73025" algn="just">
              <a:lnSpc>
                <a:spcPct val="120000"/>
              </a:lnSpc>
              <a:spcBef>
                <a:spcPts val="500"/>
              </a:spcBef>
            </a:pPr>
            <a:r>
              <a:rPr lang="it-IT" sz="1800">
                <a:effectLst/>
                <a:latin typeface="Calibri" panose="020F0502020204030204" pitchFamily="34" charset="0"/>
                <a:ea typeface="Calibri" panose="020F0502020204030204" pitchFamily="34" charset="0"/>
                <a:cs typeface="Arial" panose="020B0604020202020204" pitchFamily="34" charset="0"/>
              </a:rPr>
              <a:t>Parte comune del DUP e PIAO uniforme e/o collegato tra Unione e Comuni (sostituisce </a:t>
            </a:r>
            <a:r>
              <a:rPr lang="it-IT" sz="1800" err="1">
                <a:effectLst/>
                <a:latin typeface="Calibri" panose="020F0502020204030204" pitchFamily="34" charset="0"/>
                <a:ea typeface="Calibri" panose="020F0502020204030204" pitchFamily="34" charset="0"/>
                <a:cs typeface="Arial" panose="020B0604020202020204" pitchFamily="34" charset="0"/>
              </a:rPr>
              <a:t>rif.</a:t>
            </a:r>
            <a:r>
              <a:rPr lang="it-IT" sz="1800">
                <a:effectLst/>
                <a:latin typeface="Calibri" panose="020F0502020204030204" pitchFamily="34" charset="0"/>
                <a:ea typeface="Calibri" panose="020F0502020204030204" pitchFamily="34" charset="0"/>
                <a:cs typeface="Arial" panose="020B0604020202020204" pitchFamily="34" charset="0"/>
              </a:rPr>
              <a:t> al piano performance) Svolgimento di analisi di valutazione dell’economicità dei servizi conferiti in Unione (in precedenza era analisi di efficienza ed efficacia) Sistema di cruscotti e/o piattaforma di BI di monitoraggio obiettivi/ risorse dell’Unione e/o Comuni.</a:t>
            </a:r>
            <a:endParaRPr lang="it-IT" sz="1800">
              <a:effectLst/>
              <a:latin typeface="Calibri" panose="020F0502020204030204" pitchFamily="34" charset="0"/>
              <a:ea typeface="Calibri" panose="020F0502020204030204" pitchFamily="34" charset="0"/>
            </a:endParaRPr>
          </a:p>
          <a:p>
            <a:endParaRPr lang="it-IT"/>
          </a:p>
        </p:txBody>
      </p:sp>
      <p:sp>
        <p:nvSpPr>
          <p:cNvPr id="4" name="Segnaposto numero diapositiva 3">
            <a:extLst>
              <a:ext uri="{FF2B5EF4-FFF2-40B4-BE49-F238E27FC236}">
                <a16:creationId xmlns:a16="http://schemas.microsoft.com/office/drawing/2014/main" id="{26823408-38F3-282C-3B79-6F111765601F}"/>
              </a:ext>
            </a:extLst>
          </p:cNvPr>
          <p:cNvSpPr>
            <a:spLocks noGrp="1"/>
          </p:cNvSpPr>
          <p:nvPr>
            <p:ph type="sldNum" sz="quarter" idx="12"/>
          </p:nvPr>
        </p:nvSpPr>
        <p:spPr/>
        <p:txBody>
          <a:bodyPr/>
          <a:lstStyle/>
          <a:p>
            <a:pPr rtl="0"/>
            <a:fld id="{B5CEABB6-07DC-46E8-9B57-56EC44A396E5}" type="slidenum">
              <a:rPr lang="it-IT" smtClean="0"/>
              <a:pPr rtl="0"/>
              <a:t>65</a:t>
            </a:fld>
            <a:endParaRPr lang="it-IT"/>
          </a:p>
        </p:txBody>
      </p:sp>
    </p:spTree>
    <p:extLst>
      <p:ext uri="{BB962C8B-B14F-4D97-AF65-F5344CB8AC3E}">
        <p14:creationId xmlns:p14="http://schemas.microsoft.com/office/powerpoint/2010/main" val="24141386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CCAEE93-8585-46D4-A7EC-F184E317CB2E}"/>
              </a:ext>
            </a:extLst>
          </p:cNvPr>
          <p:cNvSpPr>
            <a:spLocks noGrp="1"/>
          </p:cNvSpPr>
          <p:nvPr>
            <p:ph type="ctrTitle"/>
          </p:nvPr>
        </p:nvSpPr>
        <p:spPr>
          <a:xfrm>
            <a:off x="5900245" y="544285"/>
            <a:ext cx="5528217" cy="2685383"/>
          </a:xfrm>
        </p:spPr>
        <p:txBody>
          <a:bodyPr rtlCol="0"/>
          <a:lstStyle>
            <a:defPPr>
              <a:defRPr lang="it-IT"/>
            </a:defPPr>
          </a:lstStyle>
          <a:p>
            <a:pPr rtl="0"/>
            <a:r>
              <a:rPr lang="it-IT"/>
              <a:t>GRAZIE</a:t>
            </a:r>
          </a:p>
        </p:txBody>
      </p:sp>
      <p:sp>
        <p:nvSpPr>
          <p:cNvPr id="3" name="Segnaposto contenuto 2">
            <a:extLst>
              <a:ext uri="{FF2B5EF4-FFF2-40B4-BE49-F238E27FC236}">
                <a16:creationId xmlns:a16="http://schemas.microsoft.com/office/drawing/2014/main" id="{24AFFC60-19C3-4901-93F7-7AAF4C09F8C6}"/>
              </a:ext>
            </a:extLst>
          </p:cNvPr>
          <p:cNvSpPr>
            <a:spLocks noGrp="1"/>
          </p:cNvSpPr>
          <p:nvPr>
            <p:ph type="subTitle" idx="1"/>
          </p:nvPr>
        </p:nvSpPr>
        <p:spPr>
          <a:xfrm>
            <a:off x="5896340" y="3423773"/>
            <a:ext cx="5528217" cy="2029969"/>
          </a:xfrm>
        </p:spPr>
        <p:txBody>
          <a:bodyPr bIns="0" rtlCol="0">
            <a:normAutofit/>
          </a:bodyPr>
          <a:lstStyle>
            <a:defPPr>
              <a:defRPr lang="it-IT"/>
            </a:defPPr>
          </a:lstStyle>
          <a:p>
            <a:pPr rtl="0"/>
            <a:r>
              <a:rPr lang="it-IT" sz="3200" b="1"/>
              <a:t>Buon lavoro a tutti</a:t>
            </a:r>
          </a:p>
        </p:txBody>
      </p:sp>
    </p:spTree>
    <p:extLst>
      <p:ext uri="{BB962C8B-B14F-4D97-AF65-F5344CB8AC3E}">
        <p14:creationId xmlns:p14="http://schemas.microsoft.com/office/powerpoint/2010/main" val="2436493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16815C6-3AD0-46E6-A74A-1967BD91AF50}"/>
              </a:ext>
            </a:extLst>
          </p:cNvPr>
          <p:cNvSpPr>
            <a:spLocks noGrp="1"/>
          </p:cNvSpPr>
          <p:nvPr>
            <p:ph type="title"/>
          </p:nvPr>
        </p:nvSpPr>
        <p:spPr>
          <a:xfrm>
            <a:off x="762001" y="896112"/>
            <a:ext cx="6589150" cy="1988706"/>
          </a:xfrm>
        </p:spPr>
        <p:txBody>
          <a:bodyPr rtlCol="0" anchor="t">
            <a:normAutofit/>
          </a:bodyPr>
          <a:lstStyle>
            <a:defPPr>
              <a:defRPr lang="it-IT"/>
            </a:defPPr>
          </a:lstStyle>
          <a:p>
            <a:pPr rtl="0"/>
            <a:r>
              <a:rPr lang="it-IT" sz="2400"/>
              <a:t>La SEO</a:t>
            </a:r>
            <a:br>
              <a:rPr lang="it-IT" sz="2400"/>
            </a:br>
            <a:br>
              <a:rPr lang="it-IT" sz="2400"/>
            </a:br>
            <a:br>
              <a:rPr lang="it-IT" sz="2400"/>
            </a:br>
            <a:br>
              <a:rPr lang="it-IT" sz="2400"/>
            </a:br>
            <a:endParaRPr lang="it-IT" sz="2400"/>
          </a:p>
        </p:txBody>
      </p:sp>
      <p:sp>
        <p:nvSpPr>
          <p:cNvPr id="4" name="Segnaposto numero diapositiva 3">
            <a:extLst>
              <a:ext uri="{FF2B5EF4-FFF2-40B4-BE49-F238E27FC236}">
                <a16:creationId xmlns:a16="http://schemas.microsoft.com/office/drawing/2014/main" id="{58D8D8EF-09F7-2BAC-3EC4-6E8F40515A5D}"/>
              </a:ext>
            </a:extLst>
          </p:cNvPr>
          <p:cNvSpPr>
            <a:spLocks noGrp="1"/>
          </p:cNvSpPr>
          <p:nvPr>
            <p:ph type="sldNum" sz="quarter" idx="12"/>
          </p:nvPr>
        </p:nvSpPr>
        <p:spPr>
          <a:xfrm>
            <a:off x="11274091" y="6355080"/>
            <a:ext cx="457200" cy="365125"/>
          </a:xfrm>
        </p:spPr>
        <p:txBody>
          <a:bodyPr rtlCol="0" anchor="ctr">
            <a:normAutofit/>
          </a:bodyPr>
          <a:lstStyle>
            <a:defPPr>
              <a:defRPr lang="it-IT"/>
            </a:defPPr>
          </a:lstStyle>
          <a:p>
            <a:pPr rtl="0">
              <a:spcAft>
                <a:spcPts val="600"/>
              </a:spcAft>
            </a:pPr>
            <a:fld id="{B5CEABB6-07DC-46E8-9B57-56EC44A396E5}" type="slidenum">
              <a:rPr lang="it-IT" smtClean="0"/>
              <a:pPr rtl="0">
                <a:spcAft>
                  <a:spcPts val="600"/>
                </a:spcAft>
              </a:pPr>
              <a:t>7</a:t>
            </a:fld>
            <a:endParaRPr lang="it-IT"/>
          </a:p>
        </p:txBody>
      </p:sp>
      <p:sp>
        <p:nvSpPr>
          <p:cNvPr id="3" name="Sottotitolo 2">
            <a:extLst>
              <a:ext uri="{FF2B5EF4-FFF2-40B4-BE49-F238E27FC236}">
                <a16:creationId xmlns:a16="http://schemas.microsoft.com/office/drawing/2014/main" id="{1901B20D-4C28-4DA3-ABBD-718C22A5E58B}"/>
              </a:ext>
            </a:extLst>
          </p:cNvPr>
          <p:cNvSpPr>
            <a:spLocks noGrp="1"/>
          </p:cNvSpPr>
          <p:nvPr>
            <p:ph sz="half" idx="14"/>
          </p:nvPr>
        </p:nvSpPr>
        <p:spPr>
          <a:xfrm>
            <a:off x="762001" y="3058886"/>
            <a:ext cx="6597372" cy="3296194"/>
          </a:xfrm>
        </p:spPr>
        <p:txBody>
          <a:bodyPr rtlCol="0">
            <a:normAutofit/>
          </a:bodyPr>
          <a:lstStyle>
            <a:defPPr>
              <a:defRPr lang="it-IT"/>
            </a:defPPr>
          </a:lstStyle>
          <a:p>
            <a:r>
              <a:rPr lang="it-IT"/>
              <a:t>la Sezione Operativa ha carattere generale, contenuto programmatico e costituisce lo strumento di supporto al processo di previsione di indirizzi e obiettivi previsti nella Sezione Strategica. Questa infatti, contiene la programmazione operativa dell’ente, avendo a riferimento un arco temporale triennale. </a:t>
            </a:r>
          </a:p>
          <a:p>
            <a:pPr rtl="0"/>
            <a:endParaRPr lang="it-IT"/>
          </a:p>
        </p:txBody>
      </p:sp>
    </p:spTree>
    <p:extLst>
      <p:ext uri="{BB962C8B-B14F-4D97-AF65-F5344CB8AC3E}">
        <p14:creationId xmlns:p14="http://schemas.microsoft.com/office/powerpoint/2010/main" val="3003251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FAD2AE59-5630-4D5C-83A9-4CDEF4D7DCFB}"/>
              </a:ext>
            </a:extLst>
          </p:cNvPr>
          <p:cNvSpPr>
            <a:spLocks noGrp="1"/>
          </p:cNvSpPr>
          <p:nvPr>
            <p:ph type="title"/>
          </p:nvPr>
        </p:nvSpPr>
        <p:spPr>
          <a:xfrm>
            <a:off x="762001" y="896112"/>
            <a:ext cx="6589150" cy="1988706"/>
          </a:xfrm>
        </p:spPr>
        <p:txBody>
          <a:bodyPr rtlCol="0" anchor="t">
            <a:normAutofit/>
          </a:bodyPr>
          <a:lstStyle>
            <a:defPPr>
              <a:defRPr lang="it-IT"/>
            </a:defPPr>
          </a:lstStyle>
          <a:p>
            <a:pPr rtl="0"/>
            <a:r>
              <a:rPr lang="it-IT"/>
              <a:t>La SEO</a:t>
            </a:r>
          </a:p>
        </p:txBody>
      </p:sp>
      <p:sp>
        <p:nvSpPr>
          <p:cNvPr id="7" name="Segnaposto numero diapositiva 6">
            <a:extLst>
              <a:ext uri="{FF2B5EF4-FFF2-40B4-BE49-F238E27FC236}">
                <a16:creationId xmlns:a16="http://schemas.microsoft.com/office/drawing/2014/main" id="{08761B51-19E8-1412-3155-39DDEACA1818}"/>
              </a:ext>
            </a:extLst>
          </p:cNvPr>
          <p:cNvSpPr>
            <a:spLocks noGrp="1"/>
          </p:cNvSpPr>
          <p:nvPr>
            <p:ph type="sldNum" sz="quarter" idx="12"/>
          </p:nvPr>
        </p:nvSpPr>
        <p:spPr>
          <a:xfrm>
            <a:off x="11274091" y="6355080"/>
            <a:ext cx="457200" cy="365125"/>
          </a:xfrm>
        </p:spPr>
        <p:txBody>
          <a:bodyPr rtlCol="0" anchor="ctr">
            <a:normAutofit/>
          </a:bodyPr>
          <a:lstStyle>
            <a:defPPr>
              <a:defRPr lang="it-IT"/>
            </a:defPPr>
          </a:lstStyle>
          <a:p>
            <a:pPr rtl="0">
              <a:spcAft>
                <a:spcPts val="600"/>
              </a:spcAft>
            </a:pPr>
            <a:fld id="{B5CEABB6-07DC-46E8-9B57-56EC44A396E5}" type="slidenum">
              <a:rPr lang="it-IT" smtClean="0"/>
              <a:pPr rtl="0">
                <a:spcAft>
                  <a:spcPts val="600"/>
                </a:spcAft>
              </a:pPr>
              <a:t>8</a:t>
            </a:fld>
            <a:endParaRPr lang="it-IT"/>
          </a:p>
        </p:txBody>
      </p:sp>
      <p:sp>
        <p:nvSpPr>
          <p:cNvPr id="6" name="Segnaposto contenuto 5">
            <a:extLst>
              <a:ext uri="{FF2B5EF4-FFF2-40B4-BE49-F238E27FC236}">
                <a16:creationId xmlns:a16="http://schemas.microsoft.com/office/drawing/2014/main" id="{5A6B31B0-7B84-475D-961F-09C0191F91A2}"/>
              </a:ext>
            </a:extLst>
          </p:cNvPr>
          <p:cNvSpPr>
            <a:spLocks noGrp="1"/>
          </p:cNvSpPr>
          <p:nvPr>
            <p:ph sz="half" idx="14"/>
          </p:nvPr>
        </p:nvSpPr>
        <p:spPr>
          <a:xfrm>
            <a:off x="762001" y="3058886"/>
            <a:ext cx="6597372" cy="3296194"/>
          </a:xfrm>
        </p:spPr>
        <p:txBody>
          <a:bodyPr vert="horz" lIns="91440" tIns="45720" rIns="91440" bIns="45720" rtlCol="0">
            <a:normAutofit/>
          </a:bodyPr>
          <a:lstStyle>
            <a:defPPr>
              <a:defRPr lang="it-IT"/>
            </a:defPPr>
          </a:lstStyle>
          <a:p>
            <a:pPr rtl="0"/>
            <a:r>
              <a:rPr lang="it-IT"/>
              <a:t>Per ogni programma, e per tutto il periodo di riferimento del DUP, sono individuati gli obiettivi operativi annuali da raggiungere. I programmi rappresentano dunque il cardine della programmazione, in quanto, costituendo la base sulla quale implementare il processo di definizione degli indirizzi e delle scelte, sulla base di questi verrà predisposto il PEG e affidati obiettivi e risorse ai responsabili dei servizi. La Sezione Operativa infine comprende la programmazione in materia di lavori pubblici, personale e patrimonio.</a:t>
            </a:r>
          </a:p>
        </p:txBody>
      </p:sp>
    </p:spTree>
    <p:extLst>
      <p:ext uri="{BB962C8B-B14F-4D97-AF65-F5344CB8AC3E}">
        <p14:creationId xmlns:p14="http://schemas.microsoft.com/office/powerpoint/2010/main" val="4151694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7708C79-A4AC-4B5D-92DF-600737E4D11A}"/>
              </a:ext>
            </a:extLst>
          </p:cNvPr>
          <p:cNvSpPr>
            <a:spLocks noGrp="1"/>
          </p:cNvSpPr>
          <p:nvPr>
            <p:ph type="title"/>
          </p:nvPr>
        </p:nvSpPr>
        <p:spPr>
          <a:xfrm>
            <a:off x="3807877" y="898524"/>
            <a:ext cx="7606895" cy="2029967"/>
          </a:xfrm>
        </p:spPr>
        <p:txBody>
          <a:bodyPr vert="horz" lIns="91440" tIns="45720" rIns="91440" bIns="45720" rtlCol="0" anchor="t" anchorCtr="0">
            <a:normAutofit/>
          </a:bodyPr>
          <a:lstStyle>
            <a:defPPr>
              <a:defRPr lang="it-IT"/>
            </a:defPPr>
          </a:lstStyle>
          <a:p>
            <a:r>
              <a:rPr lang="it-IT" b="1" kern="1200" cap="all" baseline="0">
                <a:latin typeface="+mj-lt"/>
                <a:ea typeface="+mj-ea"/>
                <a:cs typeface="+mj-cs"/>
              </a:rPr>
              <a:t>Le politiche di bilancio</a:t>
            </a:r>
          </a:p>
        </p:txBody>
      </p:sp>
      <p:pic>
        <p:nvPicPr>
          <p:cNvPr id="13" name="Immagine 12">
            <a:extLst>
              <a:ext uri="{FF2B5EF4-FFF2-40B4-BE49-F238E27FC236}">
                <a16:creationId xmlns:a16="http://schemas.microsoft.com/office/drawing/2014/main" id="{0D0CEE52-FA0F-529D-3E6C-2236B1B43D7A}"/>
              </a:ext>
            </a:extLst>
          </p:cNvPr>
          <p:cNvPicPr>
            <a:picLocks noChangeAspect="1"/>
          </p:cNvPicPr>
          <p:nvPr/>
        </p:nvPicPr>
        <p:blipFill>
          <a:blip r:embed="rId3"/>
          <a:srcRect l="32679" r="41792" b="-1"/>
          <a:stretch/>
        </p:blipFill>
        <p:spPr>
          <a:xfrm>
            <a:off x="1011337" y="9212"/>
            <a:ext cx="2029967" cy="4850544"/>
          </a:xfrm>
          <a:custGeom>
            <a:avLst/>
            <a:gdLst>
              <a:gd name="connsiteX0" fmla="*/ 0 w 2029967"/>
              <a:gd name="connsiteY0" fmla="*/ 0 h 4850544"/>
              <a:gd name="connsiteX1" fmla="*/ 2029967 w 2029967"/>
              <a:gd name="connsiteY1" fmla="*/ 0 h 4850544"/>
              <a:gd name="connsiteX2" fmla="*/ 2029967 w 2029967"/>
              <a:gd name="connsiteY2" fmla="*/ 4850544 h 4850544"/>
              <a:gd name="connsiteX3" fmla="*/ 2025599 w 2029967"/>
              <a:gd name="connsiteY3" fmla="*/ 4850544 h 4850544"/>
              <a:gd name="connsiteX4" fmla="*/ 2 w 2029967"/>
              <a:gd name="connsiteY4" fmla="*/ 2824947 h 4850544"/>
              <a:gd name="connsiteX5" fmla="*/ 2 w 2029967"/>
              <a:gd name="connsiteY5" fmla="*/ 4850544 h 4850544"/>
              <a:gd name="connsiteX6" fmla="*/ 0 w 2029967"/>
              <a:gd name="connsiteY6" fmla="*/ 4850544 h 485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967" h="4850544">
                <a:moveTo>
                  <a:pt x="0" y="0"/>
                </a:moveTo>
                <a:lnTo>
                  <a:pt x="2029967" y="0"/>
                </a:lnTo>
                <a:lnTo>
                  <a:pt x="2029967" y="4850544"/>
                </a:lnTo>
                <a:lnTo>
                  <a:pt x="2025599" y="4850544"/>
                </a:lnTo>
                <a:lnTo>
                  <a:pt x="2" y="2824947"/>
                </a:lnTo>
                <a:lnTo>
                  <a:pt x="2" y="4850544"/>
                </a:lnTo>
                <a:lnTo>
                  <a:pt x="0" y="4850544"/>
                </a:lnTo>
                <a:close/>
              </a:path>
            </a:pathLst>
          </a:custGeom>
          <a:noFill/>
        </p:spPr>
      </p:pic>
      <p:sp>
        <p:nvSpPr>
          <p:cNvPr id="11" name="CasellaDiTesto 10">
            <a:extLst>
              <a:ext uri="{FF2B5EF4-FFF2-40B4-BE49-F238E27FC236}">
                <a16:creationId xmlns:a16="http://schemas.microsoft.com/office/drawing/2014/main" id="{F4FFE151-11DB-A92B-D2A0-7B9ED693FB24}"/>
              </a:ext>
            </a:extLst>
          </p:cNvPr>
          <p:cNvSpPr txBox="1"/>
          <p:nvPr/>
        </p:nvSpPr>
        <p:spPr>
          <a:xfrm>
            <a:off x="3803953" y="1556657"/>
            <a:ext cx="7615274" cy="4680631"/>
          </a:xfrm>
          <a:prstGeom prst="rect">
            <a:avLst/>
          </a:prstGeom>
        </p:spPr>
        <p:txBody>
          <a:bodyPr vert="horz" lIns="91440" tIns="45720" rIns="91440" bIns="45720" rtlCol="0">
            <a:normAutofit/>
          </a:bodyPr>
          <a:lstStyle/>
          <a:p>
            <a:pPr marL="285750" indent="-285750">
              <a:lnSpc>
                <a:spcPts val="2000"/>
              </a:lnSpc>
              <a:spcAft>
                <a:spcPts val="1200"/>
              </a:spcAft>
              <a:buFont typeface="Arial" panose="020B0604020202020204" pitchFamily="34" charset="0"/>
              <a:buChar char="•"/>
            </a:pPr>
            <a:r>
              <a:rPr lang="it-IT" sz="2000" b="1">
                <a:solidFill>
                  <a:schemeClr val="tx2"/>
                </a:solidFill>
              </a:rPr>
              <a:t>Con la trasmissione al Parlamento del disegno di legge di bilancio 2025 il 23/10/2024 si è avviato alla Camera dei deputati l’iter di approvazione. In novembre è prevista l’audizione di fronte alle commissioni riunite.</a:t>
            </a:r>
          </a:p>
          <a:p>
            <a:pPr marL="285750" indent="-285750">
              <a:lnSpc>
                <a:spcPts val="2000"/>
              </a:lnSpc>
              <a:spcAft>
                <a:spcPts val="1200"/>
              </a:spcAft>
              <a:buFont typeface="Arial" panose="020B0604020202020204" pitchFamily="34" charset="0"/>
              <a:buChar char="•"/>
            </a:pPr>
            <a:r>
              <a:rPr lang="it-IT" sz="2000" b="1">
                <a:solidFill>
                  <a:schemeClr val="tx2"/>
                </a:solidFill>
              </a:rPr>
              <a:t>Tenuto conto del nuovo quadro di regole europee e del contesto economico, negativamente influenzato dall’incertezza globale connessa alla prosecuzione del conflitto russo-ucraino e al peggioramento della crisi in Medio Oriente, le misure contenute nel provvedimento si concentrano su interventi di carattere fiscale e sul sostegno ai redditi medio-bassi dei lavoratori dipendenti e dei pensionati. Sono previste, inoltre, risorse per il rinnovo dei contratti della pubblica amministrazione, per il rifinanziamento del fondo sanitario nazionale e per sostenere le famiglie numerose e incentivare la natalità. </a:t>
            </a:r>
          </a:p>
        </p:txBody>
      </p:sp>
      <p:sp>
        <p:nvSpPr>
          <p:cNvPr id="14" name="Segnaposto numero diapositiva 13">
            <a:extLst>
              <a:ext uri="{FF2B5EF4-FFF2-40B4-BE49-F238E27FC236}">
                <a16:creationId xmlns:a16="http://schemas.microsoft.com/office/drawing/2014/main" id="{F3DE1AA4-0AE6-C6D5-E252-BBD5ED259E32}"/>
              </a:ext>
            </a:extLst>
          </p:cNvPr>
          <p:cNvSpPr>
            <a:spLocks noGrp="1"/>
          </p:cNvSpPr>
          <p:nvPr>
            <p:ph type="sldNum" sz="quarter" idx="12"/>
          </p:nvPr>
        </p:nvSpPr>
        <p:spPr>
          <a:xfrm>
            <a:off x="10962027" y="6356350"/>
            <a:ext cx="457200" cy="365125"/>
          </a:xfrm>
        </p:spPr>
        <p:txBody>
          <a:bodyPr vert="horz" lIns="91440" tIns="45720" rIns="91440" bIns="45720" rtlCol="0" anchor="ctr">
            <a:normAutofit/>
          </a:bodyPr>
          <a:lstStyle>
            <a:defPPr>
              <a:defRPr lang="it-IT"/>
            </a:defPPr>
          </a:lstStyle>
          <a:p>
            <a:pPr>
              <a:spcAft>
                <a:spcPts val="600"/>
              </a:spcAft>
            </a:pPr>
            <a:fld id="{B5CEABB6-07DC-46E8-9B57-56EC44A396E5}" type="slidenum">
              <a:rPr lang="it-IT" smtClean="0"/>
              <a:pPr>
                <a:spcAft>
                  <a:spcPts val="600"/>
                </a:spcAft>
              </a:pPr>
              <a:t>9</a:t>
            </a:fld>
            <a:endParaRPr lang="it-IT"/>
          </a:p>
        </p:txBody>
      </p:sp>
    </p:spTree>
    <p:extLst>
      <p:ext uri="{BB962C8B-B14F-4D97-AF65-F5344CB8AC3E}">
        <p14:creationId xmlns:p14="http://schemas.microsoft.com/office/powerpoint/2010/main" val="1418789964"/>
      </p:ext>
    </p:extLst>
  </p:cSld>
  <p:clrMapOvr>
    <a:masterClrMapping/>
  </p:clrMapOvr>
</p:sld>
</file>

<file path=ppt/theme/theme1.xml><?xml version="1.0" encoding="utf-8"?>
<a:theme xmlns:a="http://schemas.openxmlformats.org/drawingml/2006/main" name="Personalizzato">
  <a:themeElements>
    <a:clrScheme name="Custom 74">
      <a:dk1>
        <a:sysClr val="windowText" lastClr="000000"/>
      </a:dk1>
      <a:lt1>
        <a:sysClr val="window" lastClr="FFFFFF"/>
      </a:lt1>
      <a:dk2>
        <a:srgbClr val="F8F0E3"/>
      </a:dk2>
      <a:lt2>
        <a:srgbClr val="E7E6E6"/>
      </a:lt2>
      <a:accent1>
        <a:srgbClr val="224E7F"/>
      </a:accent1>
      <a:accent2>
        <a:srgbClr val="385E88"/>
      </a:accent2>
      <a:accent3>
        <a:srgbClr val="AA2070"/>
      </a:accent3>
      <a:accent4>
        <a:srgbClr val="EC008C"/>
      </a:accent4>
      <a:accent5>
        <a:srgbClr val="582156"/>
      </a:accent5>
      <a:accent6>
        <a:srgbClr val="958EA2"/>
      </a:accent6>
      <a:hlink>
        <a:srgbClr val="0563C1"/>
      </a:hlink>
      <a:folHlink>
        <a:srgbClr val="954F72"/>
      </a:folHlink>
    </a:clrScheme>
    <a:fontScheme name="Custom 112">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72316622_TF33968143_Win32" id="{B2D99EC4-6C32-4EB0-87E0-DB330FEC7371}" vid="{E47C7716-5D95-4068-B6E6-E8C23F6E9AB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3" Type="http://schemas.microsoft.com/office/2011/relationships/webextension" Target="webextension3.xml"/><Relationship Id="rId2" Type="http://schemas.microsoft.com/office/2011/relationships/webextension" Target="webextension2.xml"/><Relationship Id="rId1" Type="http://schemas.microsoft.com/office/2011/relationships/webextension" Target="webextension1.xml"/><Relationship Id="rId5" Type="http://schemas.microsoft.com/office/2011/relationships/webextension" Target="webextension5.xml"/><Relationship Id="rId4" Type="http://schemas.microsoft.com/office/2011/relationships/webextension" Target="webextension4.xml"/></Relationships>
</file>

<file path=ppt/webextensions/taskpanes.xml><?xml version="1.0" encoding="utf-8"?>
<wetp:taskpanes xmlns:wetp="http://schemas.microsoft.com/office/webextensions/taskpanes/2010/11">
  <wetp:taskpane dockstate="right" visibility="0" width="525" row="3">
    <wetp:webextensionref xmlns:r="http://schemas.openxmlformats.org/officeDocument/2006/relationships" r:id="rId1"/>
  </wetp:taskpane>
  <wetp:taskpane dockstate="right" visibility="0" width="525" row="4">
    <wetp:webextensionref xmlns:r="http://schemas.openxmlformats.org/officeDocument/2006/relationships" r:id="rId2"/>
  </wetp:taskpane>
  <wetp:taskpane dockstate="right" visibility="0" width="525" row="5">
    <wetp:webextensionref xmlns:r="http://schemas.openxmlformats.org/officeDocument/2006/relationships" r:id="rId3"/>
  </wetp:taskpane>
  <wetp:taskpane dockstate="right" visibility="0" width="525" row="6">
    <wetp:webextensionref xmlns:r="http://schemas.openxmlformats.org/officeDocument/2006/relationships" r:id="rId4"/>
  </wetp:taskpane>
  <wetp:taskpane dockstate="right" visibility="0" width="525" row="8">
    <wetp:webextensionref xmlns:r="http://schemas.openxmlformats.org/officeDocument/2006/relationships" r:id="rId5"/>
  </wetp:taskpane>
</wetp:taskpanes>
</file>

<file path=ppt/webextensions/webextension1.xml><?xml version="1.0" encoding="utf-8"?>
<we:webextension xmlns:we="http://schemas.microsoft.com/office/webextensions/webextension/2010/11" id="{5497C07E-D5D2-4710-BB03-A5CEEC71608B}">
  <we:reference id="wa200005566" version="3.0.0.2" store="it-IT" storeType="OMEX"/>
  <we:alternateReferences>
    <we:reference id="WA200005566" version="3.0.0.2" store="WA200005566"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CE4238F2-6F97-4F5D-80B7-598E04BB9B97}">
  <we:reference id="wa200005669" version="2.0.0.0" store="it-IT" storeType="OMEX"/>
  <we:alternateReferences>
    <we:reference id="WA200005669" version="2.0.0.0" store="" storeType="OMEX"/>
  </we:alternateReferences>
  <we:properties/>
  <we:bindings/>
  <we:snapshot xmlns:r="http://schemas.openxmlformats.org/officeDocument/2006/relationships"/>
</we:webextension>
</file>

<file path=ppt/webextensions/webextension3.xml><?xml version="1.0" encoding="utf-8"?>
<we:webextension xmlns:we="http://schemas.microsoft.com/office/webextensions/webextension/2010/11" id="{E14E25F0-984A-42E8-8112-742732003D19}">
  <we:reference id="wa104380050" version="3.8.0.0" store="en-US" storeType="OMEX"/>
  <we:alternateReferences>
    <we:reference id="WA104380050" version="3.8.0.0" store="" storeType="OMEX"/>
  </we:alternateReferences>
  <we:properties/>
  <we:bindings/>
  <we:snapshot xmlns:r="http://schemas.openxmlformats.org/officeDocument/2006/relationships"/>
</we:webextension>
</file>

<file path=ppt/webextensions/webextension4.xml><?xml version="1.0" encoding="utf-8"?>
<we:webextension xmlns:we="http://schemas.microsoft.com/office/webextensions/webextension/2010/11" id="{1CDFAF2D-7431-4777-AE4A-A556426FBDBC}">
  <we:reference id="wa200005107" version="1.1.0.0" store="it-IT" storeType="OMEX"/>
  <we:alternateReferences>
    <we:reference id="WA200005107" version="1.1.0.0" store="" storeType="OMEX"/>
  </we:alternateReferences>
  <we:properties/>
  <we:bindings/>
  <we:snapshot xmlns:r="http://schemas.openxmlformats.org/officeDocument/2006/relationships"/>
</we:webextension>
</file>

<file path=ppt/webextensions/webextension5.xml><?xml version="1.0" encoding="utf-8"?>
<we:webextension xmlns:we="http://schemas.microsoft.com/office/webextensions/webextension/2010/11" id="{5801BABF-938E-4899-B28A-213B39AE1F11}">
  <we:reference id="wa104380518" version="3.7.0.0" store="it-IT" storeType="OMEX"/>
  <we:alternateReferences>
    <we:reference id="WA104380518" version="3.7.0.0" store="WA104380518"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Background xmlns="71af3243-3dd4-4a8d-8c0d-dd76da1f02a5">false</Background>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51406B-581B-4C29-A833-E33D8A6AB075}">
  <ds:schemaRefs>
    <ds:schemaRef ds:uri="http://schemas.microsoft.com/sharepoint/v3/contenttype/forms"/>
  </ds:schemaRefs>
</ds:datastoreItem>
</file>

<file path=customXml/itemProps2.xml><?xml version="1.0" encoding="utf-8"?>
<ds:datastoreItem xmlns:ds="http://schemas.openxmlformats.org/officeDocument/2006/customXml" ds:itemID="{0F65614A-92F9-4391-AC3D-F3F5B0704F99}">
  <ds:schemaRefs>
    <ds:schemaRef ds:uri="16c05727-aa75-4e4a-9b5f-8a80a1165891"/>
    <ds:schemaRef ds:uri="230e9df3-be65-4c73-a93b-d1236ebd677e"/>
    <ds:schemaRef ds:uri="71af3243-3dd4-4a8d-8c0d-dd76da1f02a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8903D25-5BE2-4D9E-B7D8-BE1DCAE2DC41}">
  <ds:schemaRefs>
    <ds:schemaRef ds:uri="16c05727-aa75-4e4a-9b5f-8a80a1165891"/>
    <ds:schemaRef ds:uri="230e9df3-be65-4c73-a93b-d1236ebd677e"/>
    <ds:schemaRef ds:uri="71af3243-3dd4-4a8d-8c0d-dd76da1f02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Presentazione astratta colorata</Template>
  <Application>Microsoft Office PowerPoint</Application>
  <PresentationFormat>Widescreen</PresentationFormat>
  <Slides>66</Slides>
  <Notes>14</Notes>
  <HiddenSlides>0</HiddenSlide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Personalizzato</vt:lpstr>
      <vt:lpstr>PowerPoint Presentation</vt:lpstr>
      <vt:lpstr>   Documento unico di programmazione 2025-2027</vt:lpstr>
      <vt:lpstr>Il documento unico di programmazione</vt:lpstr>
      <vt:lpstr>La potenza della comunicazione</vt:lpstr>
      <vt:lpstr>La composizione del DUP   </vt:lpstr>
      <vt:lpstr>LA SES </vt:lpstr>
      <vt:lpstr>La SEO    </vt:lpstr>
      <vt:lpstr>La SEO</vt:lpstr>
      <vt:lpstr>Le politiche di bilancio</vt:lpstr>
      <vt:lpstr>IL PNRR</vt:lpstr>
      <vt:lpstr>IL PNRR</vt:lpstr>
      <vt:lpstr>Dall’atto di indirizzo al DUP triennale</vt:lpstr>
      <vt:lpstr>Gli obiettivi del PRT</vt:lpstr>
      <vt:lpstr>QUADRO GENERALE DI PROGRAMMAZIONE</vt:lpstr>
      <vt:lpstr>La digitalizzaZIONE    </vt:lpstr>
      <vt:lpstr>La riforma delle funzioni locali  </vt:lpstr>
      <vt:lpstr>Le funzioni minime   </vt:lpstr>
      <vt:lpstr>Risorse finanziarie   </vt:lpstr>
      <vt:lpstr>LE SFIDE E LE OPPORTUNITÀ FUTURE </vt:lpstr>
      <vt:lpstr>La traiettoria dell’unione della valconca</vt:lpstr>
      <vt:lpstr>CLASSIFICAZIONE DELLE UNIONI  Il PRT prevede un sistema di classificazione delle Unioni di Comuni, suddividendole in tre categorie principali: Unioni avviate, Unioni in sviluppo e Unioni avanzate. Ciascuna categoria ha dei requisiti specifici in termini di funzioni gestite e livello di effettività finanziaria. Per esempio, le Unioni che desiderano passare dalla fase "avviata" a quella "in sviluppo" devono gestire almeno cinque funzioni, di cui due devono essere completate almeno al 90%, e devono dimostrare un livello di effettività finanziaria del 16%. Questi criteri aiutano a garantire che le Unioni siano effettivamente in grado di gestire le risorse e le funzioni loro conferite in modo efficiente ed efficace.  </vt:lpstr>
      <vt:lpstr>PowerPoint Presentation</vt:lpstr>
      <vt:lpstr>PowerPoint Presentation</vt:lpstr>
      <vt:lpstr>PowerPoint Presentation</vt:lpstr>
      <vt:lpstr>PowerPoint Presentation</vt:lpstr>
      <vt:lpstr>PowerPoint Presentation</vt:lpstr>
      <vt:lpstr>L’Unione e il PTAV</vt:lpstr>
      <vt:lpstr>PowerPoint Presentation</vt:lpstr>
      <vt:lpstr>PowerPoint Presentation</vt:lpstr>
      <vt:lpstr>IL PTAV</vt:lpstr>
      <vt:lpstr>Nuove e vecchie funzioni per l’unione della valconca</vt:lpstr>
      <vt:lpstr>La transizione digitale  </vt:lpstr>
      <vt:lpstr>Sue-suap-sismica   </vt:lpstr>
      <vt:lpstr>La polizia locale   </vt:lpstr>
      <vt:lpstr>La polizia locale /2   </vt:lpstr>
      <vt:lpstr>La polizia locale /3   </vt:lpstr>
      <vt:lpstr>La polizia locale /4   </vt:lpstr>
      <vt:lpstr>La polizia locale /5   </vt:lpstr>
      <vt:lpstr>La polizia locale /6   </vt:lpstr>
      <vt:lpstr>LA CUC   </vt:lpstr>
      <vt:lpstr>Protezione civile     </vt:lpstr>
      <vt:lpstr>Protezione civile /2  </vt:lpstr>
      <vt:lpstr>Protezione civile/3   </vt:lpstr>
      <vt:lpstr>Protezione civile/4   </vt:lpstr>
      <vt:lpstr>Obiettivo turismo   </vt:lpstr>
      <vt:lpstr>Obiettivo turismo/2  </vt:lpstr>
      <vt:lpstr>Obiettivo turismo/3  </vt:lpstr>
      <vt:lpstr>Obiettivo turismo/4  </vt:lpstr>
      <vt:lpstr>Obiettivo turismo/5  </vt:lpstr>
      <vt:lpstr>Obiettivo Turismo /6   </vt:lpstr>
      <vt:lpstr>La sfida FSC   </vt:lpstr>
      <vt:lpstr>La sfida fsc/2   </vt:lpstr>
      <vt:lpstr>La sfida fsc/3   </vt:lpstr>
      <vt:lpstr>La sfida fsc/4   </vt:lpstr>
      <vt:lpstr>Fsc/5 Il programma territoriale dovrà contenere:  </vt:lpstr>
      <vt:lpstr>Fsc/6 obiettivi   </vt:lpstr>
      <vt:lpstr>Fsc/7 obiettivi   </vt:lpstr>
      <vt:lpstr>Coordinamento    </vt:lpstr>
      <vt:lpstr>Per crescere, cosa dobbiamo fare 1  </vt:lpstr>
      <vt:lpstr>Cosa dobbiamo fare/2  </vt:lpstr>
      <vt:lpstr>Cosa dobbiamo fare/3  </vt:lpstr>
      <vt:lpstr>Cosa dobbiamo fare /4  </vt:lpstr>
      <vt:lpstr>Cosa dobbiamo fare/5  </vt:lpstr>
      <vt:lpstr>Cosa dobbiamo fare/6  </vt:lpstr>
      <vt:lpstr>Cosa dobbiamo fare/7  </vt:lpstr>
      <vt:lpstr>GRAZIE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Giorgio Ciotti</dc:creator>
  <cp:revision>1</cp:revision>
  <dcterms:created xsi:type="dcterms:W3CDTF">2024-11-29T09:32:17Z</dcterms:created>
  <dcterms:modified xsi:type="dcterms:W3CDTF">2024-11-29T14:52:32Z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